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Delius Swash Caps"/>
      <p:regular r:id="rId24"/>
    </p:embeddedFont>
    <p:embeddedFont>
      <p:font typeface="Roboto"/>
      <p:regular r:id="rId25"/>
      <p:bold r:id="rId26"/>
      <p:italic r:id="rId27"/>
      <p:boldItalic r:id="rId28"/>
    </p:embeddedFont>
    <p:embeddedFont>
      <p:font typeface="VT323"/>
      <p:regular r:id="rId29"/>
    </p:embeddedFont>
    <p:embeddedFont>
      <p:font typeface="Electroliz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7550FA-00E0-4615-8976-7262D9E35DA3}">
  <a:tblStyle styleId="{347550FA-00E0-4615-8976-7262D9E35D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DeliusSwashCaps-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VT323-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Electroliz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1251accdbe5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1251accdbe5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overcome overfitting, we tried 8 different adjustments and came up with a two pronged approach.</a:t>
            </a:r>
            <a:br>
              <a:rPr lang="en"/>
            </a:br>
            <a:r>
              <a:rPr lang="en"/>
              <a:t>On one hand, we improved the input data using data </a:t>
            </a:r>
            <a:r>
              <a:rPr lang="en"/>
              <a:t>augmentation</a:t>
            </a:r>
            <a:r>
              <a:rPr lang="en"/>
              <a:t> - meaning randomly flipping, zooming or adjusting brightness and contrast. Gaussian noise, which adds random minor fluctuations in color or brightness in the image. We also used custom class weights, giving a proportionately higher priority to the positive class as compared to the negative.</a:t>
            </a:r>
            <a:br>
              <a:rPr lang="en"/>
            </a:br>
            <a:r>
              <a:rPr lang="en"/>
              <a:t>On othe other hand, we improved our model, using drop out layers and L2 regularization to combat overfitting directly. We also adjusted the probability threshold to predict the </a:t>
            </a:r>
            <a:r>
              <a:rPr lang="en"/>
              <a:t>positive</a:t>
            </a:r>
            <a:r>
              <a:rPr lang="en"/>
              <a:t> class in the end, helping our model improve performance on the positive class.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356b8304ac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356b8304ac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over our final model architecture, it’s split into 3 main parts. First is the preprocessing, including resizing, scaling and </a:t>
            </a:r>
            <a:r>
              <a:rPr lang="en"/>
              <a:t>gaussian</a:t>
            </a:r>
            <a:r>
              <a:rPr lang="en"/>
              <a:t> noise. This leads into the mobilenet pretrained model. This is followed by a global average pooling layer to maintain spatial features. And this leads to our final classification head, which involved 3 blocks of dense and dropout layers followed by a final dense layer to make the prediction.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3569d28792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3569d28792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 all of our changes, here is the lime </a:t>
            </a:r>
            <a:r>
              <a:rPr lang="en">
                <a:solidFill>
                  <a:schemeClr val="dk1"/>
                </a:solidFill>
              </a:rPr>
              <a:t>explanation</a:t>
            </a:r>
            <a:r>
              <a:rPr lang="en">
                <a:solidFill>
                  <a:schemeClr val="dk1"/>
                </a:solidFill>
              </a:rPr>
              <a:t> map from our final model over the same image. We see that the model is no longer focussing on the background and instead identifying the features that matter, in this case the whites of the eye and the space between the eyes and nose. Intuitively, this makes sense as when you’re facing away from the camera, the distance between the eye and nose is less as compared to looking straight ahead, where the same </a:t>
            </a:r>
            <a:r>
              <a:rPr lang="en">
                <a:solidFill>
                  <a:schemeClr val="dk1"/>
                </a:solidFill>
              </a:rPr>
              <a:t>distance</a:t>
            </a:r>
            <a:r>
              <a:rPr lang="en">
                <a:solidFill>
                  <a:schemeClr val="dk1"/>
                </a:solidFill>
              </a:rPr>
              <a:t> is more.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914400" rtl="0" algn="l">
              <a:spcBef>
                <a:spcPts val="0"/>
              </a:spcBef>
              <a:spcAft>
                <a:spcPts val="0"/>
              </a:spcAft>
              <a:buNone/>
            </a:pPr>
            <a:r>
              <a:t/>
            </a:r>
            <a:endParaRPr sz="2400">
              <a:solidFill>
                <a:srgbClr val="333333"/>
              </a:solidFill>
              <a:latin typeface="VT323"/>
              <a:ea typeface="VT323"/>
              <a:cs typeface="VT323"/>
              <a:sym typeface="VT323"/>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356b8de89b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356b8de89b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356b8de89b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356b8de89b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356b8de89bc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356b8de89bc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11b3ff88d7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11b3ff88d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351a7679c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351a7679c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356b8304a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356b8304a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1251accdbe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1251accdbe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356b8304a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356b8304a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356b8304ac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356b8304ac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356b8304ac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356b8304ac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1251accdbe5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1251accdbe5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356b8304ac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356b8304ac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1251accdbe5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1251accdbe5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left we have the input image to the model and on the right is the same image with the lime explanation map the model uses to make the prediction on top	. The parts in green is what helped the model determine a positive class prediction while the red parts are for the opposite. </a:t>
            </a:r>
            <a:br>
              <a:rPr lang="en"/>
            </a:br>
            <a:r>
              <a:rPr lang="en"/>
              <a:t>There’s a couple of problems here.</a:t>
            </a:r>
            <a:br>
              <a:rPr lang="en"/>
            </a:br>
            <a:r>
              <a:rPr lang="en"/>
              <a:t>1. There are some green and red </a:t>
            </a:r>
            <a:r>
              <a:rPr lang="en"/>
              <a:t>patches on the black background area.</a:t>
            </a:r>
            <a:r>
              <a:rPr lang="en"/>
              <a:t> This means that the model is not exclusively focussing on the areas we want it to.</a:t>
            </a:r>
            <a:br>
              <a:rPr lang="en"/>
            </a:br>
            <a:r>
              <a:rPr lang="en"/>
              <a:t>2. You can see a faint outline of glassesin the image on the right, but our subject here is not wearing any glasses. This is a clear sign of overfitting and our model has now learnt to recognize if someone is wearing glasses instead of if they are looking at the camera.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rot="-1111">
            <a:off x="782750" y="928650"/>
            <a:ext cx="3713100" cy="260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200"/>
              <a:buNone/>
              <a:defRPr sz="5400">
                <a:latin typeface="VT323"/>
                <a:ea typeface="VT323"/>
                <a:cs typeface="VT323"/>
                <a:sym typeface="VT323"/>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rot="273">
            <a:off x="720350" y="3687299"/>
            <a:ext cx="3775500" cy="37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2" name="Google Shape;12;p2"/>
          <p:cNvCxnSpPr/>
          <p:nvPr/>
        </p:nvCxnSpPr>
        <p:spPr>
          <a:xfrm>
            <a:off x="4710875" y="532675"/>
            <a:ext cx="0" cy="4074900"/>
          </a:xfrm>
          <a:prstGeom prst="straightConnector1">
            <a:avLst/>
          </a:prstGeom>
          <a:noFill/>
          <a:ln cap="flat" cmpd="sng" w="9525">
            <a:solidFill>
              <a:schemeClr val="dk1"/>
            </a:solidFill>
            <a:prstDash val="solid"/>
            <a:round/>
            <a:headEnd len="med" w="med" type="none"/>
            <a:tailEnd len="med" w="med" type="none"/>
          </a:ln>
        </p:spPr>
      </p:cxnSp>
      <p:cxnSp>
        <p:nvCxnSpPr>
          <p:cNvPr id="13" name="Google Shape;13;p2"/>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4" name="Google Shape;14;p2"/>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5" name="Google Shape;15;p2"/>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6" name="Google Shape;16;p2"/>
          <p:cNvGrpSpPr/>
          <p:nvPr/>
        </p:nvGrpSpPr>
        <p:grpSpPr>
          <a:xfrm>
            <a:off x="4588452" y="4657726"/>
            <a:ext cx="247934" cy="217848"/>
            <a:chOff x="898875" y="244725"/>
            <a:chExt cx="481800" cy="423500"/>
          </a:xfrm>
        </p:grpSpPr>
        <p:sp>
          <p:nvSpPr>
            <p:cNvPr id="17" name="Google Shape;17;p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8" name="Google Shape;18;p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9" name="Google Shape;19;p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0" name="Google Shape;20;p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1" name="Google Shape;21;p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2" name="Google Shape;22;p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23" name="Google Shape;23;p2"/>
          <p:cNvGrpSpPr/>
          <p:nvPr/>
        </p:nvGrpSpPr>
        <p:grpSpPr>
          <a:xfrm>
            <a:off x="3356677" y="4657726"/>
            <a:ext cx="247934" cy="217848"/>
            <a:chOff x="898875" y="244725"/>
            <a:chExt cx="481800" cy="423500"/>
          </a:xfrm>
        </p:grpSpPr>
        <p:sp>
          <p:nvSpPr>
            <p:cNvPr id="24" name="Google Shape;24;p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5" name="Google Shape;25;p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6" name="Google Shape;26;p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7" name="Google Shape;27;p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8" name="Google Shape;28;p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9" name="Google Shape;29;p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30" name="Google Shape;30;p2"/>
          <p:cNvGrpSpPr/>
          <p:nvPr/>
        </p:nvGrpSpPr>
        <p:grpSpPr>
          <a:xfrm>
            <a:off x="5820227" y="4657726"/>
            <a:ext cx="247934" cy="217848"/>
            <a:chOff x="898875" y="244725"/>
            <a:chExt cx="481800" cy="423500"/>
          </a:xfrm>
        </p:grpSpPr>
        <p:sp>
          <p:nvSpPr>
            <p:cNvPr id="31" name="Google Shape;31;p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2" name="Google Shape;32;p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3" name="Google Shape;33;p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4" name="Google Shape;34;p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5" name="Google Shape;35;p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6" name="Google Shape;36;p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37" name="Google Shape;37;p2"/>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38" name="Google Shape;38;p2"/>
          <p:cNvGrpSpPr/>
          <p:nvPr/>
        </p:nvGrpSpPr>
        <p:grpSpPr>
          <a:xfrm>
            <a:off x="513883" y="4657726"/>
            <a:ext cx="247934" cy="217848"/>
            <a:chOff x="898875" y="244725"/>
            <a:chExt cx="481800" cy="423500"/>
          </a:xfrm>
        </p:grpSpPr>
        <p:sp>
          <p:nvSpPr>
            <p:cNvPr id="39" name="Google Shape;39;p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0" name="Google Shape;40;p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1" name="Google Shape;41;p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2" name="Google Shape;42;p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3" name="Google Shape;43;p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4" name="Google Shape;44;p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45" name="Google Shape;45;p2"/>
          <p:cNvGrpSpPr/>
          <p:nvPr/>
        </p:nvGrpSpPr>
        <p:grpSpPr>
          <a:xfrm>
            <a:off x="8382183" y="4657726"/>
            <a:ext cx="247934" cy="217848"/>
            <a:chOff x="898875" y="244725"/>
            <a:chExt cx="481800" cy="423500"/>
          </a:xfrm>
        </p:grpSpPr>
        <p:sp>
          <p:nvSpPr>
            <p:cNvPr id="46" name="Google Shape;46;p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7" name="Google Shape;47;p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8" name="Google Shape;48;p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9" name="Google Shape;49;p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0" name="Google Shape;50;p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1" name="Google Shape;51;p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52" name="Google Shape;52;p2"/>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2"/>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54" name="Google Shape;54;p2"/>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2"/>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2"/>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2"/>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489" name="Shape 489"/>
        <p:cNvGrpSpPr/>
        <p:nvPr/>
      </p:nvGrpSpPr>
      <p:grpSpPr>
        <a:xfrm>
          <a:off x="0" y="0"/>
          <a:ext cx="0" cy="0"/>
          <a:chOff x="0" y="0"/>
          <a:chExt cx="0" cy="0"/>
        </a:xfrm>
      </p:grpSpPr>
      <p:grpSp>
        <p:nvGrpSpPr>
          <p:cNvPr id="490" name="Google Shape;490;p11"/>
          <p:cNvGrpSpPr/>
          <p:nvPr/>
        </p:nvGrpSpPr>
        <p:grpSpPr>
          <a:xfrm>
            <a:off x="403350" y="223823"/>
            <a:ext cx="8342062" cy="4695900"/>
            <a:chOff x="403350" y="223823"/>
            <a:chExt cx="8342062" cy="4695900"/>
          </a:xfrm>
        </p:grpSpPr>
        <p:grpSp>
          <p:nvGrpSpPr>
            <p:cNvPr id="491" name="Google Shape;491;p11"/>
            <p:cNvGrpSpPr/>
            <p:nvPr/>
          </p:nvGrpSpPr>
          <p:grpSpPr>
            <a:xfrm>
              <a:off x="403350" y="223823"/>
              <a:ext cx="8342047" cy="4695900"/>
              <a:chOff x="403350" y="223823"/>
              <a:chExt cx="8342047" cy="4695900"/>
            </a:xfrm>
          </p:grpSpPr>
          <p:sp>
            <p:nvSpPr>
              <p:cNvPr id="492" name="Google Shape;492;p11"/>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 name="Google Shape;493;p11"/>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494" name="Google Shape;494;p11"/>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495" name="Google Shape;495;p11"/>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496" name="Google Shape;496;p11"/>
              <p:cNvGrpSpPr/>
              <p:nvPr/>
            </p:nvGrpSpPr>
            <p:grpSpPr>
              <a:xfrm>
                <a:off x="4588452" y="4657726"/>
                <a:ext cx="247934" cy="217848"/>
                <a:chOff x="898875" y="244725"/>
                <a:chExt cx="481800" cy="423500"/>
              </a:xfrm>
            </p:grpSpPr>
            <p:sp>
              <p:nvSpPr>
                <p:cNvPr id="497" name="Google Shape;497;p1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98" name="Google Shape;498;p1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99" name="Google Shape;499;p1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00" name="Google Shape;500;p1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01" name="Google Shape;501;p1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02" name="Google Shape;502;p1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503" name="Google Shape;503;p11"/>
              <p:cNvGrpSpPr/>
              <p:nvPr/>
            </p:nvGrpSpPr>
            <p:grpSpPr>
              <a:xfrm>
                <a:off x="3356677" y="4657726"/>
                <a:ext cx="247934" cy="217848"/>
                <a:chOff x="898875" y="244725"/>
                <a:chExt cx="481800" cy="423500"/>
              </a:xfrm>
            </p:grpSpPr>
            <p:sp>
              <p:nvSpPr>
                <p:cNvPr id="504" name="Google Shape;504;p1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05" name="Google Shape;505;p1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06" name="Google Shape;506;p1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07" name="Google Shape;507;p1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08" name="Google Shape;508;p1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09" name="Google Shape;509;p1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510" name="Google Shape;510;p11"/>
              <p:cNvGrpSpPr/>
              <p:nvPr/>
            </p:nvGrpSpPr>
            <p:grpSpPr>
              <a:xfrm>
                <a:off x="5820227" y="4657726"/>
                <a:ext cx="247934" cy="217848"/>
                <a:chOff x="898875" y="244725"/>
                <a:chExt cx="481800" cy="423500"/>
              </a:xfrm>
            </p:grpSpPr>
            <p:sp>
              <p:nvSpPr>
                <p:cNvPr id="511" name="Google Shape;511;p1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12" name="Google Shape;512;p1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13" name="Google Shape;513;p1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14" name="Google Shape;514;p1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15" name="Google Shape;515;p1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16" name="Google Shape;516;p1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517" name="Google Shape;517;p11"/>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518" name="Google Shape;518;p11"/>
              <p:cNvGrpSpPr/>
              <p:nvPr/>
            </p:nvGrpSpPr>
            <p:grpSpPr>
              <a:xfrm>
                <a:off x="513883" y="4657726"/>
                <a:ext cx="247934" cy="217848"/>
                <a:chOff x="898875" y="244725"/>
                <a:chExt cx="481800" cy="423500"/>
              </a:xfrm>
            </p:grpSpPr>
            <p:sp>
              <p:nvSpPr>
                <p:cNvPr id="519" name="Google Shape;519;p1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20" name="Google Shape;520;p1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21" name="Google Shape;521;p1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22" name="Google Shape;522;p1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23" name="Google Shape;523;p1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24" name="Google Shape;524;p1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525" name="Google Shape;525;p11"/>
              <p:cNvGrpSpPr/>
              <p:nvPr/>
            </p:nvGrpSpPr>
            <p:grpSpPr>
              <a:xfrm>
                <a:off x="8382183" y="4657726"/>
                <a:ext cx="247934" cy="217848"/>
                <a:chOff x="898875" y="244725"/>
                <a:chExt cx="481800" cy="423500"/>
              </a:xfrm>
            </p:grpSpPr>
            <p:sp>
              <p:nvSpPr>
                <p:cNvPr id="526" name="Google Shape;526;p1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27" name="Google Shape;527;p1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28" name="Google Shape;528;p1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29" name="Google Shape;529;p1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30" name="Google Shape;530;p1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31" name="Google Shape;531;p1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532" name="Google Shape;532;p11"/>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33" name="Google Shape;533;p11"/>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34" name="Google Shape;534;p11"/>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35" name="Google Shape;535;p11"/>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36" name="Google Shape;536;p11"/>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cxnSp>
          <p:nvCxnSpPr>
            <p:cNvPr id="537" name="Google Shape;537;p11"/>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grpSp>
      <p:sp>
        <p:nvSpPr>
          <p:cNvPr id="538" name="Google Shape;538;p11"/>
          <p:cNvSpPr txBox="1"/>
          <p:nvPr>
            <p:ph hasCustomPrompt="1" type="title"/>
          </p:nvPr>
        </p:nvSpPr>
        <p:spPr>
          <a:xfrm>
            <a:off x="1284000" y="170492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3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9" name="Google Shape;539;p11"/>
          <p:cNvSpPr txBox="1"/>
          <p:nvPr>
            <p:ph idx="1" type="subTitle"/>
          </p:nvPr>
        </p:nvSpPr>
        <p:spPr>
          <a:xfrm>
            <a:off x="1284000" y="3216075"/>
            <a:ext cx="6576000" cy="45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540" name="Google Shape;540;p11"/>
          <p:cNvCxnSpPr/>
          <p:nvPr/>
        </p:nvCxnSpPr>
        <p:spPr>
          <a:xfrm>
            <a:off x="403050" y="1369275"/>
            <a:ext cx="8337900" cy="0"/>
          </a:xfrm>
          <a:prstGeom prst="straightConnector1">
            <a:avLst/>
          </a:prstGeom>
          <a:noFill/>
          <a:ln cap="flat" cmpd="sng" w="9525">
            <a:solidFill>
              <a:schemeClr val="dk1"/>
            </a:solidFill>
            <a:prstDash val="solid"/>
            <a:round/>
            <a:headEnd len="med" w="med" type="none"/>
            <a:tailEnd len="med" w="med" type="none"/>
          </a:ln>
        </p:spPr>
      </p:cxnSp>
      <p:cxnSp>
        <p:nvCxnSpPr>
          <p:cNvPr id="541" name="Google Shape;541;p11"/>
          <p:cNvCxnSpPr/>
          <p:nvPr/>
        </p:nvCxnSpPr>
        <p:spPr>
          <a:xfrm>
            <a:off x="403050" y="3807400"/>
            <a:ext cx="8337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42" name="Shape 5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2"/>
        </a:solidFill>
      </p:bgPr>
    </p:bg>
    <p:spTree>
      <p:nvGrpSpPr>
        <p:cNvPr id="543" name="Shape 543"/>
        <p:cNvGrpSpPr/>
        <p:nvPr/>
      </p:nvGrpSpPr>
      <p:grpSpPr>
        <a:xfrm>
          <a:off x="0" y="0"/>
          <a:ext cx="0" cy="0"/>
          <a:chOff x="0" y="0"/>
          <a:chExt cx="0" cy="0"/>
        </a:xfrm>
      </p:grpSpPr>
      <p:grpSp>
        <p:nvGrpSpPr>
          <p:cNvPr id="544" name="Google Shape;544;p13"/>
          <p:cNvGrpSpPr/>
          <p:nvPr/>
        </p:nvGrpSpPr>
        <p:grpSpPr>
          <a:xfrm>
            <a:off x="390450" y="223823"/>
            <a:ext cx="8354962" cy="4695900"/>
            <a:chOff x="390450" y="223823"/>
            <a:chExt cx="8354962" cy="4695900"/>
          </a:xfrm>
        </p:grpSpPr>
        <p:sp>
          <p:nvSpPr>
            <p:cNvPr id="545" name="Google Shape;545;p13"/>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p13"/>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grpSp>
          <p:nvGrpSpPr>
            <p:cNvPr id="547" name="Google Shape;547;p13"/>
            <p:cNvGrpSpPr/>
            <p:nvPr/>
          </p:nvGrpSpPr>
          <p:grpSpPr>
            <a:xfrm>
              <a:off x="1540459" y="4657726"/>
              <a:ext cx="247934" cy="217848"/>
              <a:chOff x="898875" y="244725"/>
              <a:chExt cx="481800" cy="423500"/>
            </a:xfrm>
          </p:grpSpPr>
          <p:sp>
            <p:nvSpPr>
              <p:cNvPr id="548" name="Google Shape;548;p1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49" name="Google Shape;549;p1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50" name="Google Shape;550;p1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51" name="Google Shape;551;p1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52" name="Google Shape;552;p1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53" name="Google Shape;553;p1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554" name="Google Shape;554;p13"/>
            <p:cNvGrpSpPr/>
            <p:nvPr/>
          </p:nvGrpSpPr>
          <p:grpSpPr>
            <a:xfrm>
              <a:off x="2772234" y="4657726"/>
              <a:ext cx="247934" cy="217848"/>
              <a:chOff x="898875" y="244725"/>
              <a:chExt cx="481800" cy="423500"/>
            </a:xfrm>
          </p:grpSpPr>
          <p:sp>
            <p:nvSpPr>
              <p:cNvPr id="555" name="Google Shape;555;p1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56" name="Google Shape;556;p1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57" name="Google Shape;557;p1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58" name="Google Shape;558;p1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59" name="Google Shape;559;p1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60" name="Google Shape;560;p1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561" name="Google Shape;561;p13"/>
            <p:cNvCxnSpPr/>
            <p:nvPr/>
          </p:nvCxnSpPr>
          <p:spPr>
            <a:xfrm>
              <a:off x="3236425"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62" name="Google Shape;562;p13"/>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563" name="Google Shape;563;p13"/>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64" name="Google Shape;564;p13"/>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65" name="Google Shape;565;p13"/>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66" name="Google Shape;566;p13"/>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567" name="Google Shape;567;p13"/>
            <p:cNvCxnSpPr/>
            <p:nvPr/>
          </p:nvCxnSpPr>
          <p:spPr>
            <a:xfrm>
              <a:off x="390450" y="1397200"/>
              <a:ext cx="8343600" cy="0"/>
            </a:xfrm>
            <a:prstGeom prst="straightConnector1">
              <a:avLst/>
            </a:prstGeom>
            <a:noFill/>
            <a:ln cap="flat" cmpd="sng" w="9525">
              <a:solidFill>
                <a:schemeClr val="dk1"/>
              </a:solidFill>
              <a:prstDash val="solid"/>
              <a:round/>
              <a:headEnd len="med" w="med" type="none"/>
              <a:tailEnd len="med" w="med" type="none"/>
            </a:ln>
          </p:spPr>
        </p:cxnSp>
        <p:cxnSp>
          <p:nvCxnSpPr>
            <p:cNvPr id="568" name="Google Shape;568;p13"/>
            <p:cNvCxnSpPr/>
            <p:nvPr/>
          </p:nvCxnSpPr>
          <p:spPr>
            <a:xfrm>
              <a:off x="398250" y="2942575"/>
              <a:ext cx="8343600" cy="0"/>
            </a:xfrm>
            <a:prstGeom prst="straightConnector1">
              <a:avLst/>
            </a:prstGeom>
            <a:noFill/>
            <a:ln cap="flat" cmpd="sng" w="9525">
              <a:solidFill>
                <a:schemeClr val="dk1"/>
              </a:solidFill>
              <a:prstDash val="solid"/>
              <a:round/>
              <a:headEnd len="med" w="med" type="none"/>
              <a:tailEnd len="med" w="med" type="none"/>
            </a:ln>
          </p:spPr>
        </p:cxnSp>
        <p:grpSp>
          <p:nvGrpSpPr>
            <p:cNvPr id="569" name="Google Shape;569;p13"/>
            <p:cNvGrpSpPr/>
            <p:nvPr/>
          </p:nvGrpSpPr>
          <p:grpSpPr>
            <a:xfrm>
              <a:off x="4448059" y="4657726"/>
              <a:ext cx="247934" cy="217848"/>
              <a:chOff x="898875" y="244725"/>
              <a:chExt cx="481800" cy="423500"/>
            </a:xfrm>
          </p:grpSpPr>
          <p:sp>
            <p:nvSpPr>
              <p:cNvPr id="570" name="Google Shape;570;p1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71" name="Google Shape;571;p1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72" name="Google Shape;572;p1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73" name="Google Shape;573;p1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74" name="Google Shape;574;p1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75" name="Google Shape;575;p1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576" name="Google Shape;576;p13"/>
            <p:cNvGrpSpPr/>
            <p:nvPr/>
          </p:nvGrpSpPr>
          <p:grpSpPr>
            <a:xfrm>
              <a:off x="6149584" y="4657726"/>
              <a:ext cx="247934" cy="217848"/>
              <a:chOff x="898875" y="244725"/>
              <a:chExt cx="481800" cy="423500"/>
            </a:xfrm>
          </p:grpSpPr>
          <p:sp>
            <p:nvSpPr>
              <p:cNvPr id="577" name="Google Shape;577;p1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78" name="Google Shape;578;p1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79" name="Google Shape;579;p1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80" name="Google Shape;580;p1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81" name="Google Shape;581;p1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82" name="Google Shape;582;p1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583" name="Google Shape;583;p13"/>
            <p:cNvGrpSpPr/>
            <p:nvPr/>
          </p:nvGrpSpPr>
          <p:grpSpPr>
            <a:xfrm>
              <a:off x="7355659" y="4657726"/>
              <a:ext cx="247934" cy="217848"/>
              <a:chOff x="898875" y="244725"/>
              <a:chExt cx="481800" cy="423500"/>
            </a:xfrm>
          </p:grpSpPr>
          <p:sp>
            <p:nvSpPr>
              <p:cNvPr id="584" name="Google Shape;584;p1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85" name="Google Shape;585;p1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86" name="Google Shape;586;p1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87" name="Google Shape;587;p1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88" name="Google Shape;588;p1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589" name="Google Shape;589;p1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590" name="Google Shape;590;p13"/>
            <p:cNvCxnSpPr/>
            <p:nvPr/>
          </p:nvCxnSpPr>
          <p:spPr>
            <a:xfrm>
              <a:off x="5907575" y="4613946"/>
              <a:ext cx="0" cy="305400"/>
            </a:xfrm>
            <a:prstGeom prst="straightConnector1">
              <a:avLst/>
            </a:prstGeom>
            <a:noFill/>
            <a:ln cap="flat" cmpd="sng" w="9525">
              <a:solidFill>
                <a:schemeClr val="dk1"/>
              </a:solidFill>
              <a:prstDash val="solid"/>
              <a:round/>
              <a:headEnd len="med" w="med" type="none"/>
              <a:tailEnd len="med" w="med" type="none"/>
            </a:ln>
          </p:spPr>
        </p:cxnSp>
      </p:grpSp>
      <p:sp>
        <p:nvSpPr>
          <p:cNvPr id="591" name="Google Shape;591;p13"/>
          <p:cNvSpPr txBox="1"/>
          <p:nvPr>
            <p:ph hasCustomPrompt="1" type="title"/>
          </p:nvPr>
        </p:nvSpPr>
        <p:spPr>
          <a:xfrm flipH="1">
            <a:off x="1173425" y="1634375"/>
            <a:ext cx="862200" cy="82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5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592" name="Google Shape;592;p13"/>
          <p:cNvSpPr txBox="1"/>
          <p:nvPr>
            <p:ph idx="1" type="subTitle"/>
          </p:nvPr>
        </p:nvSpPr>
        <p:spPr>
          <a:xfrm>
            <a:off x="2035640" y="2026100"/>
            <a:ext cx="2244300" cy="5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593" name="Google Shape;593;p13"/>
          <p:cNvSpPr txBox="1"/>
          <p:nvPr>
            <p:ph idx="2" type="subTitle"/>
          </p:nvPr>
        </p:nvSpPr>
        <p:spPr>
          <a:xfrm>
            <a:off x="2035625" y="1558725"/>
            <a:ext cx="2244300" cy="43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VT323"/>
                <a:ea typeface="VT323"/>
                <a:cs typeface="VT323"/>
                <a:sym typeface="VT323"/>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594" name="Google Shape;594;p13"/>
          <p:cNvSpPr txBox="1"/>
          <p:nvPr>
            <p:ph hasCustomPrompt="1" idx="3" type="title"/>
          </p:nvPr>
        </p:nvSpPr>
        <p:spPr>
          <a:xfrm flipH="1">
            <a:off x="1173425" y="3208050"/>
            <a:ext cx="862200" cy="82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5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595" name="Google Shape;595;p13"/>
          <p:cNvSpPr txBox="1"/>
          <p:nvPr>
            <p:ph idx="4" type="subTitle"/>
          </p:nvPr>
        </p:nvSpPr>
        <p:spPr>
          <a:xfrm>
            <a:off x="2035640" y="3599800"/>
            <a:ext cx="2244300" cy="5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596" name="Google Shape;596;p13"/>
          <p:cNvSpPr txBox="1"/>
          <p:nvPr>
            <p:ph idx="5" type="subTitle"/>
          </p:nvPr>
        </p:nvSpPr>
        <p:spPr>
          <a:xfrm>
            <a:off x="2035625" y="3123851"/>
            <a:ext cx="2244300" cy="43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VT323"/>
                <a:ea typeface="VT323"/>
                <a:cs typeface="VT323"/>
                <a:sym typeface="VT323"/>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597" name="Google Shape;597;p13"/>
          <p:cNvSpPr txBox="1"/>
          <p:nvPr>
            <p:ph hasCustomPrompt="1" idx="6" type="title"/>
          </p:nvPr>
        </p:nvSpPr>
        <p:spPr>
          <a:xfrm flipH="1">
            <a:off x="4832825" y="1634375"/>
            <a:ext cx="862200" cy="82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5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598" name="Google Shape;598;p13"/>
          <p:cNvSpPr txBox="1"/>
          <p:nvPr>
            <p:ph idx="7" type="subTitle"/>
          </p:nvPr>
        </p:nvSpPr>
        <p:spPr>
          <a:xfrm>
            <a:off x="5695035" y="2026100"/>
            <a:ext cx="2244300" cy="5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599" name="Google Shape;599;p13"/>
          <p:cNvSpPr txBox="1"/>
          <p:nvPr>
            <p:ph hasCustomPrompt="1" idx="8" type="title"/>
          </p:nvPr>
        </p:nvSpPr>
        <p:spPr>
          <a:xfrm flipH="1">
            <a:off x="4832825" y="3208050"/>
            <a:ext cx="862200" cy="82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5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600" name="Google Shape;600;p13"/>
          <p:cNvSpPr txBox="1"/>
          <p:nvPr>
            <p:ph idx="9" type="subTitle"/>
          </p:nvPr>
        </p:nvSpPr>
        <p:spPr>
          <a:xfrm>
            <a:off x="5695035" y="3599800"/>
            <a:ext cx="2244300" cy="5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601" name="Google Shape;601;p13"/>
          <p:cNvSpPr txBox="1"/>
          <p:nvPr>
            <p:ph idx="13" type="subTitle"/>
          </p:nvPr>
        </p:nvSpPr>
        <p:spPr>
          <a:xfrm>
            <a:off x="5695008" y="3123851"/>
            <a:ext cx="2244300" cy="43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VT323"/>
                <a:ea typeface="VT323"/>
                <a:cs typeface="VT323"/>
                <a:sym typeface="VT323"/>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602" name="Google Shape;602;p13"/>
          <p:cNvSpPr txBox="1"/>
          <p:nvPr>
            <p:ph idx="14" type="subTitle"/>
          </p:nvPr>
        </p:nvSpPr>
        <p:spPr>
          <a:xfrm>
            <a:off x="5695000" y="1558725"/>
            <a:ext cx="2244300" cy="43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VT323"/>
                <a:ea typeface="VT323"/>
                <a:cs typeface="VT323"/>
                <a:sym typeface="VT323"/>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603" name="Google Shape;603;p13"/>
          <p:cNvSpPr txBox="1"/>
          <p:nvPr>
            <p:ph idx="15"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_1">
    <p:bg>
      <p:bgPr>
        <a:solidFill>
          <a:schemeClr val="lt2"/>
        </a:solidFill>
      </p:bgPr>
    </p:bg>
    <p:spTree>
      <p:nvGrpSpPr>
        <p:cNvPr id="604" name="Shape 604"/>
        <p:cNvGrpSpPr/>
        <p:nvPr/>
      </p:nvGrpSpPr>
      <p:grpSpPr>
        <a:xfrm>
          <a:off x="0" y="0"/>
          <a:ext cx="0" cy="0"/>
          <a:chOff x="0" y="0"/>
          <a:chExt cx="0" cy="0"/>
        </a:xfrm>
      </p:grpSpPr>
      <p:sp>
        <p:nvSpPr>
          <p:cNvPr id="605" name="Google Shape;605;p14"/>
          <p:cNvSpPr txBox="1"/>
          <p:nvPr>
            <p:ph type="title"/>
          </p:nvPr>
        </p:nvSpPr>
        <p:spPr>
          <a:xfrm>
            <a:off x="4641200" y="2218525"/>
            <a:ext cx="3639300" cy="814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606" name="Google Shape;606;p14"/>
          <p:cNvGrpSpPr/>
          <p:nvPr/>
        </p:nvGrpSpPr>
        <p:grpSpPr>
          <a:xfrm>
            <a:off x="403350" y="223823"/>
            <a:ext cx="8342062" cy="4695900"/>
            <a:chOff x="403350" y="223823"/>
            <a:chExt cx="8342062" cy="4695900"/>
          </a:xfrm>
        </p:grpSpPr>
        <p:grpSp>
          <p:nvGrpSpPr>
            <p:cNvPr id="607" name="Google Shape;607;p14"/>
            <p:cNvGrpSpPr/>
            <p:nvPr/>
          </p:nvGrpSpPr>
          <p:grpSpPr>
            <a:xfrm>
              <a:off x="403350" y="223823"/>
              <a:ext cx="8337300" cy="4695900"/>
              <a:chOff x="403350" y="223823"/>
              <a:chExt cx="8337300" cy="4695900"/>
            </a:xfrm>
          </p:grpSpPr>
          <p:sp>
            <p:nvSpPr>
              <p:cNvPr id="608" name="Google Shape;608;p14"/>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 name="Google Shape;609;p14"/>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610" name="Google Shape;610;p14"/>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611" name="Google Shape;611;p14"/>
              <p:cNvGrpSpPr/>
              <p:nvPr/>
            </p:nvGrpSpPr>
            <p:grpSpPr>
              <a:xfrm>
                <a:off x="4588452" y="4657726"/>
                <a:ext cx="247934" cy="217848"/>
                <a:chOff x="898875" y="244725"/>
                <a:chExt cx="481800" cy="423500"/>
              </a:xfrm>
            </p:grpSpPr>
            <p:sp>
              <p:nvSpPr>
                <p:cNvPr id="612" name="Google Shape;612;p1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13" name="Google Shape;613;p1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14" name="Google Shape;614;p1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15" name="Google Shape;615;p1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16" name="Google Shape;616;p1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17" name="Google Shape;617;p1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618" name="Google Shape;618;p14"/>
              <p:cNvGrpSpPr/>
              <p:nvPr/>
            </p:nvGrpSpPr>
            <p:grpSpPr>
              <a:xfrm>
                <a:off x="3356677" y="4657726"/>
                <a:ext cx="247934" cy="217848"/>
                <a:chOff x="898875" y="244725"/>
                <a:chExt cx="481800" cy="423500"/>
              </a:xfrm>
            </p:grpSpPr>
            <p:sp>
              <p:nvSpPr>
                <p:cNvPr id="619" name="Google Shape;619;p1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20" name="Google Shape;620;p1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21" name="Google Shape;621;p1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22" name="Google Shape;622;p1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23" name="Google Shape;623;p1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24" name="Google Shape;624;p1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625" name="Google Shape;625;p14"/>
              <p:cNvGrpSpPr/>
              <p:nvPr/>
            </p:nvGrpSpPr>
            <p:grpSpPr>
              <a:xfrm>
                <a:off x="5820227" y="4657726"/>
                <a:ext cx="247934" cy="217848"/>
                <a:chOff x="898875" y="244725"/>
                <a:chExt cx="481800" cy="423500"/>
              </a:xfrm>
            </p:grpSpPr>
            <p:sp>
              <p:nvSpPr>
                <p:cNvPr id="626" name="Google Shape;626;p1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27" name="Google Shape;627;p1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28" name="Google Shape;628;p1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29" name="Google Shape;629;p1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30" name="Google Shape;630;p1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31" name="Google Shape;631;p1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632" name="Google Shape;632;p14"/>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633" name="Google Shape;633;p14"/>
              <p:cNvGrpSpPr/>
              <p:nvPr/>
            </p:nvGrpSpPr>
            <p:grpSpPr>
              <a:xfrm>
                <a:off x="513883" y="4657726"/>
                <a:ext cx="247934" cy="217848"/>
                <a:chOff x="898875" y="244725"/>
                <a:chExt cx="481800" cy="423500"/>
              </a:xfrm>
            </p:grpSpPr>
            <p:sp>
              <p:nvSpPr>
                <p:cNvPr id="634" name="Google Shape;634;p1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35" name="Google Shape;635;p1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36" name="Google Shape;636;p1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37" name="Google Shape;637;p1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38" name="Google Shape;638;p1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39" name="Google Shape;639;p1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640" name="Google Shape;640;p14"/>
              <p:cNvGrpSpPr/>
              <p:nvPr/>
            </p:nvGrpSpPr>
            <p:grpSpPr>
              <a:xfrm>
                <a:off x="8382183" y="4657726"/>
                <a:ext cx="247934" cy="217848"/>
                <a:chOff x="898875" y="244725"/>
                <a:chExt cx="481800" cy="423500"/>
              </a:xfrm>
            </p:grpSpPr>
            <p:sp>
              <p:nvSpPr>
                <p:cNvPr id="641" name="Google Shape;641;p1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42" name="Google Shape;642;p1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43" name="Google Shape;643;p1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44" name="Google Shape;644;p1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45" name="Google Shape;645;p1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46" name="Google Shape;646;p1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647" name="Google Shape;647;p14"/>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648" name="Google Shape;648;p14"/>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649" name="Google Shape;649;p14"/>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650" name="Google Shape;650;p14"/>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651" name="Google Shape;651;p14"/>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nvGrpSpPr>
              <p:cNvPr id="652" name="Google Shape;652;p14"/>
              <p:cNvGrpSpPr/>
              <p:nvPr/>
            </p:nvGrpSpPr>
            <p:grpSpPr>
              <a:xfrm>
                <a:off x="1892377" y="4657726"/>
                <a:ext cx="247934" cy="217848"/>
                <a:chOff x="898875" y="244725"/>
                <a:chExt cx="481800" cy="423500"/>
              </a:xfrm>
            </p:grpSpPr>
            <p:sp>
              <p:nvSpPr>
                <p:cNvPr id="653" name="Google Shape;653;p1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54" name="Google Shape;654;p1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55" name="Google Shape;655;p1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56" name="Google Shape;656;p1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57" name="Google Shape;657;p1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58" name="Google Shape;658;p1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659" name="Google Shape;659;p14"/>
              <p:cNvGrpSpPr/>
              <p:nvPr/>
            </p:nvGrpSpPr>
            <p:grpSpPr>
              <a:xfrm>
                <a:off x="6967727" y="4657726"/>
                <a:ext cx="247934" cy="217848"/>
                <a:chOff x="898875" y="244725"/>
                <a:chExt cx="481800" cy="423500"/>
              </a:xfrm>
            </p:grpSpPr>
            <p:sp>
              <p:nvSpPr>
                <p:cNvPr id="660" name="Google Shape;660;p1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61" name="Google Shape;661;p1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62" name="Google Shape;662;p1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63" name="Google Shape;663;p1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64" name="Google Shape;664;p1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65" name="Google Shape;665;p1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cxnSp>
          <p:nvCxnSpPr>
            <p:cNvPr id="666" name="Google Shape;666;p14"/>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667" name="Google Shape;667;p14"/>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grpSp>
      <p:sp>
        <p:nvSpPr>
          <p:cNvPr id="668" name="Google Shape;668;p14"/>
          <p:cNvSpPr txBox="1"/>
          <p:nvPr>
            <p:ph hasCustomPrompt="1" idx="2" type="title"/>
          </p:nvPr>
        </p:nvSpPr>
        <p:spPr>
          <a:xfrm flipH="1">
            <a:off x="4641200" y="1125550"/>
            <a:ext cx="1473000" cy="11376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8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669" name="Google Shape;669;p14"/>
          <p:cNvSpPr txBox="1"/>
          <p:nvPr>
            <p:ph idx="1" type="subTitle"/>
          </p:nvPr>
        </p:nvSpPr>
        <p:spPr>
          <a:xfrm>
            <a:off x="4641200" y="3110250"/>
            <a:ext cx="2740200" cy="67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cxnSp>
        <p:nvCxnSpPr>
          <p:cNvPr id="670" name="Google Shape;670;p14"/>
          <p:cNvCxnSpPr/>
          <p:nvPr/>
        </p:nvCxnSpPr>
        <p:spPr>
          <a:xfrm>
            <a:off x="3872450" y="533400"/>
            <a:ext cx="0" cy="4076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2"/>
        </a:solidFill>
      </p:bgPr>
    </p:bg>
    <p:spTree>
      <p:nvGrpSpPr>
        <p:cNvPr id="671" name="Shape 671"/>
        <p:cNvGrpSpPr/>
        <p:nvPr/>
      </p:nvGrpSpPr>
      <p:grpSpPr>
        <a:xfrm>
          <a:off x="0" y="0"/>
          <a:ext cx="0" cy="0"/>
          <a:chOff x="0" y="0"/>
          <a:chExt cx="0" cy="0"/>
        </a:xfrm>
      </p:grpSpPr>
      <p:grpSp>
        <p:nvGrpSpPr>
          <p:cNvPr id="672" name="Google Shape;672;p15"/>
          <p:cNvGrpSpPr/>
          <p:nvPr/>
        </p:nvGrpSpPr>
        <p:grpSpPr>
          <a:xfrm>
            <a:off x="403350" y="223823"/>
            <a:ext cx="8342062" cy="4695900"/>
            <a:chOff x="403350" y="223823"/>
            <a:chExt cx="8342062" cy="4695900"/>
          </a:xfrm>
        </p:grpSpPr>
        <p:grpSp>
          <p:nvGrpSpPr>
            <p:cNvPr id="673" name="Google Shape;673;p15"/>
            <p:cNvGrpSpPr/>
            <p:nvPr/>
          </p:nvGrpSpPr>
          <p:grpSpPr>
            <a:xfrm>
              <a:off x="403350" y="223823"/>
              <a:ext cx="8337300" cy="4695900"/>
              <a:chOff x="403350" y="223823"/>
              <a:chExt cx="8337300" cy="4695900"/>
            </a:xfrm>
          </p:grpSpPr>
          <p:sp>
            <p:nvSpPr>
              <p:cNvPr id="674" name="Google Shape;674;p15"/>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15"/>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677" name="Google Shape;677;p15"/>
              <p:cNvGrpSpPr/>
              <p:nvPr/>
            </p:nvGrpSpPr>
            <p:grpSpPr>
              <a:xfrm>
                <a:off x="4588452" y="4657726"/>
                <a:ext cx="247934" cy="217848"/>
                <a:chOff x="898875" y="244725"/>
                <a:chExt cx="481800" cy="423500"/>
              </a:xfrm>
            </p:grpSpPr>
            <p:sp>
              <p:nvSpPr>
                <p:cNvPr id="678" name="Google Shape;678;p1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79" name="Google Shape;679;p1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80" name="Google Shape;680;p1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81" name="Google Shape;681;p1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82" name="Google Shape;682;p1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83" name="Google Shape;683;p1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684" name="Google Shape;684;p15"/>
              <p:cNvGrpSpPr/>
              <p:nvPr/>
            </p:nvGrpSpPr>
            <p:grpSpPr>
              <a:xfrm>
                <a:off x="3356677" y="4657726"/>
                <a:ext cx="247934" cy="217848"/>
                <a:chOff x="898875" y="244725"/>
                <a:chExt cx="481800" cy="423500"/>
              </a:xfrm>
            </p:grpSpPr>
            <p:sp>
              <p:nvSpPr>
                <p:cNvPr id="685" name="Google Shape;685;p1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86" name="Google Shape;686;p1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87" name="Google Shape;687;p1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88" name="Google Shape;688;p1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89" name="Google Shape;689;p1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90" name="Google Shape;690;p1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691" name="Google Shape;691;p15"/>
              <p:cNvGrpSpPr/>
              <p:nvPr/>
            </p:nvGrpSpPr>
            <p:grpSpPr>
              <a:xfrm>
                <a:off x="5820227" y="4657726"/>
                <a:ext cx="247934" cy="217848"/>
                <a:chOff x="898875" y="244725"/>
                <a:chExt cx="481800" cy="423500"/>
              </a:xfrm>
            </p:grpSpPr>
            <p:sp>
              <p:nvSpPr>
                <p:cNvPr id="692" name="Google Shape;692;p1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93" name="Google Shape;693;p1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94" name="Google Shape;694;p1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95" name="Google Shape;695;p1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96" name="Google Shape;696;p1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97" name="Google Shape;697;p1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698" name="Google Shape;698;p15"/>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699" name="Google Shape;699;p15"/>
              <p:cNvGrpSpPr/>
              <p:nvPr/>
            </p:nvGrpSpPr>
            <p:grpSpPr>
              <a:xfrm>
                <a:off x="513883" y="4657726"/>
                <a:ext cx="247934" cy="217848"/>
                <a:chOff x="898875" y="244725"/>
                <a:chExt cx="481800" cy="423500"/>
              </a:xfrm>
            </p:grpSpPr>
            <p:sp>
              <p:nvSpPr>
                <p:cNvPr id="700" name="Google Shape;700;p1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01" name="Google Shape;701;p1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02" name="Google Shape;702;p1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03" name="Google Shape;703;p1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04" name="Google Shape;704;p1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05" name="Google Shape;705;p1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706" name="Google Shape;706;p15"/>
              <p:cNvGrpSpPr/>
              <p:nvPr/>
            </p:nvGrpSpPr>
            <p:grpSpPr>
              <a:xfrm>
                <a:off x="8382183" y="4657726"/>
                <a:ext cx="247934" cy="217848"/>
                <a:chOff x="898875" y="244725"/>
                <a:chExt cx="481800" cy="423500"/>
              </a:xfrm>
            </p:grpSpPr>
            <p:sp>
              <p:nvSpPr>
                <p:cNvPr id="707" name="Google Shape;707;p1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08" name="Google Shape;708;p1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09" name="Google Shape;709;p1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10" name="Google Shape;710;p1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11" name="Google Shape;711;p1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12" name="Google Shape;712;p1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713" name="Google Shape;713;p15"/>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714" name="Google Shape;714;p15"/>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715" name="Google Shape;715;p15"/>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716" name="Google Shape;716;p15"/>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717" name="Google Shape;717;p15"/>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nvGrpSpPr>
              <p:cNvPr id="718" name="Google Shape;718;p15"/>
              <p:cNvGrpSpPr/>
              <p:nvPr/>
            </p:nvGrpSpPr>
            <p:grpSpPr>
              <a:xfrm>
                <a:off x="1892377" y="4657726"/>
                <a:ext cx="247934" cy="217848"/>
                <a:chOff x="898875" y="244725"/>
                <a:chExt cx="481800" cy="423500"/>
              </a:xfrm>
            </p:grpSpPr>
            <p:sp>
              <p:nvSpPr>
                <p:cNvPr id="719" name="Google Shape;719;p1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20" name="Google Shape;720;p1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21" name="Google Shape;721;p1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22" name="Google Shape;722;p1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23" name="Google Shape;723;p1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24" name="Google Shape;724;p1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725" name="Google Shape;725;p15"/>
              <p:cNvGrpSpPr/>
              <p:nvPr/>
            </p:nvGrpSpPr>
            <p:grpSpPr>
              <a:xfrm>
                <a:off x="6967727" y="4657726"/>
                <a:ext cx="247934" cy="217848"/>
                <a:chOff x="898875" y="244725"/>
                <a:chExt cx="481800" cy="423500"/>
              </a:xfrm>
            </p:grpSpPr>
            <p:sp>
              <p:nvSpPr>
                <p:cNvPr id="726" name="Google Shape;726;p1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27" name="Google Shape;727;p1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28" name="Google Shape;728;p1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29" name="Google Shape;729;p1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30" name="Google Shape;730;p1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31" name="Google Shape;731;p1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cxnSp>
          <p:nvCxnSpPr>
            <p:cNvPr id="732" name="Google Shape;732;p15"/>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733" name="Google Shape;733;p15"/>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grpSp>
      <p:sp>
        <p:nvSpPr>
          <p:cNvPr id="734" name="Google Shape;734;p15"/>
          <p:cNvSpPr txBox="1"/>
          <p:nvPr>
            <p:ph type="title"/>
          </p:nvPr>
        </p:nvSpPr>
        <p:spPr>
          <a:xfrm>
            <a:off x="2290050" y="2981250"/>
            <a:ext cx="45639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35" name="Google Shape;735;p15"/>
          <p:cNvSpPr txBox="1"/>
          <p:nvPr>
            <p:ph idx="1" type="subTitle"/>
          </p:nvPr>
        </p:nvSpPr>
        <p:spPr>
          <a:xfrm>
            <a:off x="1492200" y="1630350"/>
            <a:ext cx="6159600" cy="135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160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cxnSp>
        <p:nvCxnSpPr>
          <p:cNvPr id="736" name="Google Shape;736;p15"/>
          <p:cNvCxnSpPr/>
          <p:nvPr/>
        </p:nvCxnSpPr>
        <p:spPr>
          <a:xfrm>
            <a:off x="403050" y="1352688"/>
            <a:ext cx="8337900" cy="0"/>
          </a:xfrm>
          <a:prstGeom prst="straightConnector1">
            <a:avLst/>
          </a:prstGeom>
          <a:noFill/>
          <a:ln cap="flat" cmpd="sng" w="9525">
            <a:solidFill>
              <a:schemeClr val="dk1"/>
            </a:solidFill>
            <a:prstDash val="solid"/>
            <a:round/>
            <a:headEnd len="med" w="med" type="none"/>
            <a:tailEnd len="med" w="med" type="none"/>
          </a:ln>
        </p:spPr>
      </p:cxnSp>
      <p:cxnSp>
        <p:nvCxnSpPr>
          <p:cNvPr id="737" name="Google Shape;737;p15"/>
          <p:cNvCxnSpPr/>
          <p:nvPr/>
        </p:nvCxnSpPr>
        <p:spPr>
          <a:xfrm>
            <a:off x="403050" y="3790813"/>
            <a:ext cx="8337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CUSTOM_3_2_1">
    <p:bg>
      <p:bgPr>
        <a:solidFill>
          <a:schemeClr val="lt2"/>
        </a:solidFill>
      </p:bgPr>
    </p:bg>
    <p:spTree>
      <p:nvGrpSpPr>
        <p:cNvPr id="738" name="Shape 738"/>
        <p:cNvGrpSpPr/>
        <p:nvPr/>
      </p:nvGrpSpPr>
      <p:grpSpPr>
        <a:xfrm>
          <a:off x="0" y="0"/>
          <a:ext cx="0" cy="0"/>
          <a:chOff x="0" y="0"/>
          <a:chExt cx="0" cy="0"/>
        </a:xfrm>
      </p:grpSpPr>
      <p:sp>
        <p:nvSpPr>
          <p:cNvPr id="739" name="Google Shape;739;p16"/>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0" name="Google Shape;740;p16"/>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741" name="Google Shape;741;p16"/>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742" name="Google Shape;742;p16"/>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743" name="Google Shape;743;p16"/>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744" name="Google Shape;744;p16"/>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745" name="Google Shape;745;p16"/>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746" name="Google Shape;746;p16"/>
          <p:cNvCxnSpPr/>
          <p:nvPr/>
        </p:nvCxnSpPr>
        <p:spPr>
          <a:xfrm>
            <a:off x="3605977"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747" name="Google Shape;747;p16"/>
          <p:cNvCxnSpPr/>
          <p:nvPr/>
        </p:nvCxnSpPr>
        <p:spPr>
          <a:xfrm>
            <a:off x="5538023"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748" name="Google Shape;748;p16"/>
          <p:cNvGrpSpPr/>
          <p:nvPr/>
        </p:nvGrpSpPr>
        <p:grpSpPr>
          <a:xfrm>
            <a:off x="7112695" y="4657726"/>
            <a:ext cx="247934" cy="217848"/>
            <a:chOff x="898875" y="244725"/>
            <a:chExt cx="481800" cy="423500"/>
          </a:xfrm>
        </p:grpSpPr>
        <p:sp>
          <p:nvSpPr>
            <p:cNvPr id="749" name="Google Shape;749;p1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50" name="Google Shape;750;p1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51" name="Google Shape;751;p1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52" name="Google Shape;752;p1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53" name="Google Shape;753;p1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54" name="Google Shape;754;p1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755" name="Google Shape;755;p16"/>
          <p:cNvGrpSpPr/>
          <p:nvPr/>
        </p:nvGrpSpPr>
        <p:grpSpPr>
          <a:xfrm>
            <a:off x="5880920" y="4657726"/>
            <a:ext cx="247934" cy="217848"/>
            <a:chOff x="898875" y="244725"/>
            <a:chExt cx="481800" cy="423500"/>
          </a:xfrm>
        </p:grpSpPr>
        <p:sp>
          <p:nvSpPr>
            <p:cNvPr id="756" name="Google Shape;756;p1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57" name="Google Shape;757;p1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58" name="Google Shape;758;p1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59" name="Google Shape;759;p1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60" name="Google Shape;760;p1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61" name="Google Shape;761;p1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762" name="Google Shape;762;p16"/>
          <p:cNvGrpSpPr/>
          <p:nvPr/>
        </p:nvGrpSpPr>
        <p:grpSpPr>
          <a:xfrm>
            <a:off x="8344470" y="4657726"/>
            <a:ext cx="247934" cy="217848"/>
            <a:chOff x="898875" y="244725"/>
            <a:chExt cx="481800" cy="423500"/>
          </a:xfrm>
        </p:grpSpPr>
        <p:sp>
          <p:nvSpPr>
            <p:cNvPr id="763" name="Google Shape;763;p1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64" name="Google Shape;764;p1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65" name="Google Shape;765;p1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66" name="Google Shape;766;p1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67" name="Google Shape;767;p1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68" name="Google Shape;768;p1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769" name="Google Shape;769;p16"/>
          <p:cNvGrpSpPr/>
          <p:nvPr/>
        </p:nvGrpSpPr>
        <p:grpSpPr>
          <a:xfrm>
            <a:off x="1783370" y="4657726"/>
            <a:ext cx="247934" cy="217848"/>
            <a:chOff x="898875" y="244725"/>
            <a:chExt cx="481800" cy="423500"/>
          </a:xfrm>
        </p:grpSpPr>
        <p:sp>
          <p:nvSpPr>
            <p:cNvPr id="770" name="Google Shape;770;p1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71" name="Google Shape;771;p1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72" name="Google Shape;772;p1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73" name="Google Shape;773;p1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74" name="Google Shape;774;p1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75" name="Google Shape;775;p1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776" name="Google Shape;776;p16"/>
          <p:cNvGrpSpPr/>
          <p:nvPr/>
        </p:nvGrpSpPr>
        <p:grpSpPr>
          <a:xfrm>
            <a:off x="551595" y="4657726"/>
            <a:ext cx="247934" cy="217848"/>
            <a:chOff x="898875" y="244725"/>
            <a:chExt cx="481800" cy="423500"/>
          </a:xfrm>
        </p:grpSpPr>
        <p:sp>
          <p:nvSpPr>
            <p:cNvPr id="777" name="Google Shape;777;p1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78" name="Google Shape;778;p1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79" name="Google Shape;779;p1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80" name="Google Shape;780;p1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81" name="Google Shape;781;p1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82" name="Google Shape;782;p1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783" name="Google Shape;783;p16"/>
          <p:cNvGrpSpPr/>
          <p:nvPr/>
        </p:nvGrpSpPr>
        <p:grpSpPr>
          <a:xfrm>
            <a:off x="3015145" y="4657726"/>
            <a:ext cx="247934" cy="217848"/>
            <a:chOff x="898875" y="244725"/>
            <a:chExt cx="481800" cy="423500"/>
          </a:xfrm>
        </p:grpSpPr>
        <p:sp>
          <p:nvSpPr>
            <p:cNvPr id="784" name="Google Shape;784;p1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85" name="Google Shape;785;p1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86" name="Google Shape;786;p1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87" name="Google Shape;787;p1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88" name="Google Shape;788;p1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89" name="Google Shape;789;p1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sp>
        <p:nvSpPr>
          <p:cNvPr id="790" name="Google Shape;790;p16"/>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CUSTOM_3_1_1_1">
    <p:bg>
      <p:bgPr>
        <a:solidFill>
          <a:schemeClr val="lt2"/>
        </a:solidFill>
      </p:bgPr>
    </p:bg>
    <p:spTree>
      <p:nvGrpSpPr>
        <p:cNvPr id="791" name="Shape 791"/>
        <p:cNvGrpSpPr/>
        <p:nvPr/>
      </p:nvGrpSpPr>
      <p:grpSpPr>
        <a:xfrm>
          <a:off x="0" y="0"/>
          <a:ext cx="0" cy="0"/>
          <a:chOff x="0" y="0"/>
          <a:chExt cx="0" cy="0"/>
        </a:xfrm>
      </p:grpSpPr>
      <p:grpSp>
        <p:nvGrpSpPr>
          <p:cNvPr id="792" name="Google Shape;792;p17"/>
          <p:cNvGrpSpPr/>
          <p:nvPr/>
        </p:nvGrpSpPr>
        <p:grpSpPr>
          <a:xfrm>
            <a:off x="403350" y="223823"/>
            <a:ext cx="8342047" cy="4695900"/>
            <a:chOff x="403350" y="223823"/>
            <a:chExt cx="8342047" cy="4695900"/>
          </a:xfrm>
        </p:grpSpPr>
        <p:sp>
          <p:nvSpPr>
            <p:cNvPr id="793" name="Google Shape;793;p17"/>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4" name="Google Shape;794;p17"/>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795" name="Google Shape;795;p17"/>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796" name="Google Shape;796;p17"/>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797" name="Google Shape;797;p17"/>
            <p:cNvGrpSpPr/>
            <p:nvPr/>
          </p:nvGrpSpPr>
          <p:grpSpPr>
            <a:xfrm>
              <a:off x="4588452" y="4657726"/>
              <a:ext cx="247934" cy="217848"/>
              <a:chOff x="898875" y="244725"/>
              <a:chExt cx="481800" cy="423500"/>
            </a:xfrm>
          </p:grpSpPr>
          <p:sp>
            <p:nvSpPr>
              <p:cNvPr id="798" name="Google Shape;798;p1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99" name="Google Shape;799;p1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00" name="Google Shape;800;p1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01" name="Google Shape;801;p1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02" name="Google Shape;802;p1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03" name="Google Shape;803;p1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804" name="Google Shape;804;p17"/>
            <p:cNvGrpSpPr/>
            <p:nvPr/>
          </p:nvGrpSpPr>
          <p:grpSpPr>
            <a:xfrm>
              <a:off x="3356677" y="4657726"/>
              <a:ext cx="247934" cy="217848"/>
              <a:chOff x="898875" y="244725"/>
              <a:chExt cx="481800" cy="423500"/>
            </a:xfrm>
          </p:grpSpPr>
          <p:sp>
            <p:nvSpPr>
              <p:cNvPr id="805" name="Google Shape;805;p1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06" name="Google Shape;806;p1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07" name="Google Shape;807;p1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08" name="Google Shape;808;p1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09" name="Google Shape;809;p1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10" name="Google Shape;810;p1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811" name="Google Shape;811;p17"/>
            <p:cNvGrpSpPr/>
            <p:nvPr/>
          </p:nvGrpSpPr>
          <p:grpSpPr>
            <a:xfrm>
              <a:off x="5820227" y="4657726"/>
              <a:ext cx="247934" cy="217848"/>
              <a:chOff x="898875" y="244725"/>
              <a:chExt cx="481800" cy="423500"/>
            </a:xfrm>
          </p:grpSpPr>
          <p:sp>
            <p:nvSpPr>
              <p:cNvPr id="812" name="Google Shape;812;p1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13" name="Google Shape;813;p1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14" name="Google Shape;814;p1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15" name="Google Shape;815;p1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16" name="Google Shape;816;p1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17" name="Google Shape;817;p1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818" name="Google Shape;818;p17"/>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819" name="Google Shape;819;p17"/>
            <p:cNvGrpSpPr/>
            <p:nvPr/>
          </p:nvGrpSpPr>
          <p:grpSpPr>
            <a:xfrm>
              <a:off x="513883" y="4657726"/>
              <a:ext cx="247934" cy="217848"/>
              <a:chOff x="898875" y="244725"/>
              <a:chExt cx="481800" cy="423500"/>
            </a:xfrm>
          </p:grpSpPr>
          <p:sp>
            <p:nvSpPr>
              <p:cNvPr id="820" name="Google Shape;820;p1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21" name="Google Shape;821;p1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22" name="Google Shape;822;p1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23" name="Google Shape;823;p1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24" name="Google Shape;824;p1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25" name="Google Shape;825;p1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826" name="Google Shape;826;p17"/>
            <p:cNvGrpSpPr/>
            <p:nvPr/>
          </p:nvGrpSpPr>
          <p:grpSpPr>
            <a:xfrm>
              <a:off x="8382183" y="4657726"/>
              <a:ext cx="247934" cy="217848"/>
              <a:chOff x="898875" y="244725"/>
              <a:chExt cx="481800" cy="423500"/>
            </a:xfrm>
          </p:grpSpPr>
          <p:sp>
            <p:nvSpPr>
              <p:cNvPr id="827" name="Google Shape;827;p1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28" name="Google Shape;828;p1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29" name="Google Shape;829;p1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30" name="Google Shape;830;p1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31" name="Google Shape;831;p1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32" name="Google Shape;832;p1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833" name="Google Shape;833;p17"/>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834" name="Google Shape;834;p17"/>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835" name="Google Shape;835;p17"/>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836" name="Google Shape;836;p17"/>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837" name="Google Shape;837;p17"/>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cxnSp>
        <p:nvCxnSpPr>
          <p:cNvPr id="838" name="Google Shape;838;p17"/>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sp>
        <p:nvSpPr>
          <p:cNvPr id="839" name="Google Shape;839;p17"/>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
    <p:bg>
      <p:bgPr>
        <a:solidFill>
          <a:schemeClr val="lt2"/>
        </a:solidFill>
      </p:bgPr>
    </p:bg>
    <p:spTree>
      <p:nvGrpSpPr>
        <p:cNvPr id="840" name="Shape 840"/>
        <p:cNvGrpSpPr/>
        <p:nvPr/>
      </p:nvGrpSpPr>
      <p:grpSpPr>
        <a:xfrm>
          <a:off x="0" y="0"/>
          <a:ext cx="0" cy="0"/>
          <a:chOff x="0" y="0"/>
          <a:chExt cx="0" cy="0"/>
        </a:xfrm>
      </p:grpSpPr>
      <p:grpSp>
        <p:nvGrpSpPr>
          <p:cNvPr id="841" name="Google Shape;841;p18"/>
          <p:cNvGrpSpPr/>
          <p:nvPr/>
        </p:nvGrpSpPr>
        <p:grpSpPr>
          <a:xfrm>
            <a:off x="403350" y="223823"/>
            <a:ext cx="8342062" cy="4695900"/>
            <a:chOff x="403350" y="223823"/>
            <a:chExt cx="8342062" cy="4695900"/>
          </a:xfrm>
        </p:grpSpPr>
        <p:sp>
          <p:nvSpPr>
            <p:cNvPr id="842" name="Google Shape;842;p18"/>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 name="Google Shape;843;p18"/>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846" name="Google Shape;846;p18"/>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847" name="Google Shape;847;p18"/>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848" name="Google Shape;848;p18"/>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849" name="Google Shape;849;p18"/>
            <p:cNvCxnSpPr/>
            <p:nvPr/>
          </p:nvCxnSpPr>
          <p:spPr>
            <a:xfrm>
              <a:off x="3605977"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850" name="Google Shape;850;p18"/>
            <p:cNvCxnSpPr/>
            <p:nvPr/>
          </p:nvCxnSpPr>
          <p:spPr>
            <a:xfrm>
              <a:off x="5538023"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851" name="Google Shape;851;p18"/>
            <p:cNvGrpSpPr/>
            <p:nvPr/>
          </p:nvGrpSpPr>
          <p:grpSpPr>
            <a:xfrm>
              <a:off x="7112695" y="4657726"/>
              <a:ext cx="247934" cy="217848"/>
              <a:chOff x="898875" y="244725"/>
              <a:chExt cx="481800" cy="423500"/>
            </a:xfrm>
          </p:grpSpPr>
          <p:sp>
            <p:nvSpPr>
              <p:cNvPr id="852" name="Google Shape;852;p1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53" name="Google Shape;853;p1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54" name="Google Shape;854;p1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55" name="Google Shape;855;p1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56" name="Google Shape;856;p1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57" name="Google Shape;857;p1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858" name="Google Shape;858;p18"/>
            <p:cNvGrpSpPr/>
            <p:nvPr/>
          </p:nvGrpSpPr>
          <p:grpSpPr>
            <a:xfrm>
              <a:off x="5880920" y="4657726"/>
              <a:ext cx="247934" cy="217848"/>
              <a:chOff x="898875" y="244725"/>
              <a:chExt cx="481800" cy="423500"/>
            </a:xfrm>
          </p:grpSpPr>
          <p:sp>
            <p:nvSpPr>
              <p:cNvPr id="859" name="Google Shape;859;p1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60" name="Google Shape;860;p1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61" name="Google Shape;861;p1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62" name="Google Shape;862;p1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63" name="Google Shape;863;p1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64" name="Google Shape;864;p1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865" name="Google Shape;865;p18"/>
            <p:cNvGrpSpPr/>
            <p:nvPr/>
          </p:nvGrpSpPr>
          <p:grpSpPr>
            <a:xfrm>
              <a:off x="8344470" y="4657726"/>
              <a:ext cx="247934" cy="217848"/>
              <a:chOff x="898875" y="244725"/>
              <a:chExt cx="481800" cy="423500"/>
            </a:xfrm>
          </p:grpSpPr>
          <p:sp>
            <p:nvSpPr>
              <p:cNvPr id="866" name="Google Shape;866;p1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67" name="Google Shape;867;p1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68" name="Google Shape;868;p1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69" name="Google Shape;869;p1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70" name="Google Shape;870;p1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71" name="Google Shape;871;p1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872" name="Google Shape;872;p18"/>
            <p:cNvGrpSpPr/>
            <p:nvPr/>
          </p:nvGrpSpPr>
          <p:grpSpPr>
            <a:xfrm>
              <a:off x="1783370" y="4657726"/>
              <a:ext cx="247934" cy="217848"/>
              <a:chOff x="898875" y="244725"/>
              <a:chExt cx="481800" cy="423500"/>
            </a:xfrm>
          </p:grpSpPr>
          <p:sp>
            <p:nvSpPr>
              <p:cNvPr id="873" name="Google Shape;873;p1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74" name="Google Shape;874;p1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75" name="Google Shape;875;p1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76" name="Google Shape;876;p1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77" name="Google Shape;877;p1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78" name="Google Shape;878;p1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879" name="Google Shape;879;p18"/>
            <p:cNvGrpSpPr/>
            <p:nvPr/>
          </p:nvGrpSpPr>
          <p:grpSpPr>
            <a:xfrm>
              <a:off x="551595" y="4657726"/>
              <a:ext cx="247934" cy="217848"/>
              <a:chOff x="898875" y="244725"/>
              <a:chExt cx="481800" cy="423500"/>
            </a:xfrm>
          </p:grpSpPr>
          <p:sp>
            <p:nvSpPr>
              <p:cNvPr id="880" name="Google Shape;880;p1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81" name="Google Shape;881;p1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82" name="Google Shape;882;p1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83" name="Google Shape;883;p1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84" name="Google Shape;884;p1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85" name="Google Shape;885;p1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886" name="Google Shape;886;p18"/>
            <p:cNvGrpSpPr/>
            <p:nvPr/>
          </p:nvGrpSpPr>
          <p:grpSpPr>
            <a:xfrm>
              <a:off x="3015145" y="4657726"/>
              <a:ext cx="247934" cy="217848"/>
              <a:chOff x="898875" y="244725"/>
              <a:chExt cx="481800" cy="423500"/>
            </a:xfrm>
          </p:grpSpPr>
          <p:sp>
            <p:nvSpPr>
              <p:cNvPr id="887" name="Google Shape;887;p1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88" name="Google Shape;888;p1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89" name="Google Shape;889;p1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90" name="Google Shape;890;p1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91" name="Google Shape;891;p1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92" name="Google Shape;892;p1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sp>
        <p:nvSpPr>
          <p:cNvPr id="893" name="Google Shape;893;p18"/>
          <p:cNvSpPr txBox="1"/>
          <p:nvPr>
            <p:ph idx="1" type="subTitle"/>
          </p:nvPr>
        </p:nvSpPr>
        <p:spPr>
          <a:xfrm>
            <a:off x="2236200" y="2926725"/>
            <a:ext cx="4671600" cy="5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solidFill>
                  <a:schemeClr val="dk1"/>
                </a:solidFill>
              </a:defRPr>
            </a:lvl1pPr>
            <a:lvl2pPr lvl="1" rtl="0" algn="ctr">
              <a:lnSpc>
                <a:spcPct val="100000"/>
              </a:lnSpc>
              <a:spcBef>
                <a:spcPts val="160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894" name="Google Shape;894;p18"/>
          <p:cNvSpPr txBox="1"/>
          <p:nvPr>
            <p:ph type="title"/>
          </p:nvPr>
        </p:nvSpPr>
        <p:spPr>
          <a:xfrm>
            <a:off x="2175600" y="1133525"/>
            <a:ext cx="4792800" cy="172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cxnSp>
        <p:nvCxnSpPr>
          <p:cNvPr id="895" name="Google Shape;895;p18"/>
          <p:cNvCxnSpPr/>
          <p:nvPr/>
        </p:nvCxnSpPr>
        <p:spPr>
          <a:xfrm>
            <a:off x="403050" y="1369275"/>
            <a:ext cx="8337900" cy="0"/>
          </a:xfrm>
          <a:prstGeom prst="straightConnector1">
            <a:avLst/>
          </a:prstGeom>
          <a:noFill/>
          <a:ln cap="flat" cmpd="sng" w="9525">
            <a:solidFill>
              <a:schemeClr val="dk1"/>
            </a:solidFill>
            <a:prstDash val="solid"/>
            <a:round/>
            <a:headEnd len="med" w="med" type="none"/>
            <a:tailEnd len="med" w="med" type="none"/>
          </a:ln>
        </p:spPr>
      </p:cxnSp>
      <p:cxnSp>
        <p:nvCxnSpPr>
          <p:cNvPr id="896" name="Google Shape;896;p18"/>
          <p:cNvCxnSpPr/>
          <p:nvPr/>
        </p:nvCxnSpPr>
        <p:spPr>
          <a:xfrm>
            <a:off x="403050" y="3807400"/>
            <a:ext cx="8337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bg>
      <p:bgPr>
        <a:solidFill>
          <a:schemeClr val="lt2"/>
        </a:solidFill>
      </p:bgPr>
    </p:bg>
    <p:spTree>
      <p:nvGrpSpPr>
        <p:cNvPr id="897" name="Shape 897"/>
        <p:cNvGrpSpPr/>
        <p:nvPr/>
      </p:nvGrpSpPr>
      <p:grpSpPr>
        <a:xfrm>
          <a:off x="0" y="0"/>
          <a:ext cx="0" cy="0"/>
          <a:chOff x="0" y="0"/>
          <a:chExt cx="0" cy="0"/>
        </a:xfrm>
      </p:grpSpPr>
      <p:grpSp>
        <p:nvGrpSpPr>
          <p:cNvPr id="898" name="Google Shape;898;p19"/>
          <p:cNvGrpSpPr/>
          <p:nvPr/>
        </p:nvGrpSpPr>
        <p:grpSpPr>
          <a:xfrm>
            <a:off x="403350" y="223823"/>
            <a:ext cx="8342062" cy="4695900"/>
            <a:chOff x="403350" y="223823"/>
            <a:chExt cx="8342062" cy="4695900"/>
          </a:xfrm>
        </p:grpSpPr>
        <p:sp>
          <p:nvSpPr>
            <p:cNvPr id="899" name="Google Shape;899;p19"/>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0" name="Google Shape;900;p19"/>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901" name="Google Shape;901;p19"/>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902" name="Google Shape;902;p19"/>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903" name="Google Shape;903;p19"/>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904" name="Google Shape;904;p19"/>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905" name="Google Shape;905;p19"/>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906" name="Google Shape;906;p19"/>
            <p:cNvCxnSpPr/>
            <p:nvPr/>
          </p:nvCxnSpPr>
          <p:spPr>
            <a:xfrm>
              <a:off x="3605977"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907" name="Google Shape;907;p19"/>
            <p:cNvCxnSpPr/>
            <p:nvPr/>
          </p:nvCxnSpPr>
          <p:spPr>
            <a:xfrm>
              <a:off x="5538023"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908" name="Google Shape;908;p19"/>
            <p:cNvGrpSpPr/>
            <p:nvPr/>
          </p:nvGrpSpPr>
          <p:grpSpPr>
            <a:xfrm>
              <a:off x="7112695" y="4657726"/>
              <a:ext cx="247934" cy="217848"/>
              <a:chOff x="898875" y="244725"/>
              <a:chExt cx="481800" cy="423500"/>
            </a:xfrm>
          </p:grpSpPr>
          <p:sp>
            <p:nvSpPr>
              <p:cNvPr id="909" name="Google Shape;909;p1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10" name="Google Shape;910;p1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11" name="Google Shape;911;p1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12" name="Google Shape;912;p1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13" name="Google Shape;913;p1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14" name="Google Shape;914;p1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915" name="Google Shape;915;p19"/>
            <p:cNvGrpSpPr/>
            <p:nvPr/>
          </p:nvGrpSpPr>
          <p:grpSpPr>
            <a:xfrm>
              <a:off x="5880920" y="4657726"/>
              <a:ext cx="247934" cy="217848"/>
              <a:chOff x="898875" y="244725"/>
              <a:chExt cx="481800" cy="423500"/>
            </a:xfrm>
          </p:grpSpPr>
          <p:sp>
            <p:nvSpPr>
              <p:cNvPr id="916" name="Google Shape;916;p1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17" name="Google Shape;917;p1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18" name="Google Shape;918;p1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19" name="Google Shape;919;p1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20" name="Google Shape;920;p1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21" name="Google Shape;921;p1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922" name="Google Shape;922;p19"/>
            <p:cNvGrpSpPr/>
            <p:nvPr/>
          </p:nvGrpSpPr>
          <p:grpSpPr>
            <a:xfrm>
              <a:off x="8344470" y="4657726"/>
              <a:ext cx="247934" cy="217848"/>
              <a:chOff x="898875" y="244725"/>
              <a:chExt cx="481800" cy="423500"/>
            </a:xfrm>
          </p:grpSpPr>
          <p:sp>
            <p:nvSpPr>
              <p:cNvPr id="923" name="Google Shape;923;p1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24" name="Google Shape;924;p1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25" name="Google Shape;925;p1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26" name="Google Shape;926;p1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27" name="Google Shape;927;p1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28" name="Google Shape;928;p1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929" name="Google Shape;929;p19"/>
            <p:cNvGrpSpPr/>
            <p:nvPr/>
          </p:nvGrpSpPr>
          <p:grpSpPr>
            <a:xfrm>
              <a:off x="1783370" y="4657726"/>
              <a:ext cx="247934" cy="217848"/>
              <a:chOff x="898875" y="244725"/>
              <a:chExt cx="481800" cy="423500"/>
            </a:xfrm>
          </p:grpSpPr>
          <p:sp>
            <p:nvSpPr>
              <p:cNvPr id="930" name="Google Shape;930;p1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31" name="Google Shape;931;p1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32" name="Google Shape;932;p1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33" name="Google Shape;933;p1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34" name="Google Shape;934;p1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35" name="Google Shape;935;p1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936" name="Google Shape;936;p19"/>
            <p:cNvGrpSpPr/>
            <p:nvPr/>
          </p:nvGrpSpPr>
          <p:grpSpPr>
            <a:xfrm>
              <a:off x="551595" y="4657726"/>
              <a:ext cx="247934" cy="217848"/>
              <a:chOff x="898875" y="244725"/>
              <a:chExt cx="481800" cy="423500"/>
            </a:xfrm>
          </p:grpSpPr>
          <p:sp>
            <p:nvSpPr>
              <p:cNvPr id="937" name="Google Shape;937;p1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38" name="Google Shape;938;p1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39" name="Google Shape;939;p1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40" name="Google Shape;940;p1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41" name="Google Shape;941;p1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42" name="Google Shape;942;p1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943" name="Google Shape;943;p19"/>
            <p:cNvGrpSpPr/>
            <p:nvPr/>
          </p:nvGrpSpPr>
          <p:grpSpPr>
            <a:xfrm>
              <a:off x="3015145" y="4657726"/>
              <a:ext cx="247934" cy="217848"/>
              <a:chOff x="898875" y="244725"/>
              <a:chExt cx="481800" cy="423500"/>
            </a:xfrm>
          </p:grpSpPr>
          <p:sp>
            <p:nvSpPr>
              <p:cNvPr id="944" name="Google Shape;944;p1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45" name="Google Shape;945;p1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46" name="Google Shape;946;p1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47" name="Google Shape;947;p1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48" name="Google Shape;948;p1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49" name="Google Shape;949;p1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sp>
        <p:nvSpPr>
          <p:cNvPr id="950" name="Google Shape;950;p19"/>
          <p:cNvSpPr txBox="1"/>
          <p:nvPr>
            <p:ph idx="1" type="subTitle"/>
          </p:nvPr>
        </p:nvSpPr>
        <p:spPr>
          <a:xfrm>
            <a:off x="4424700" y="3099663"/>
            <a:ext cx="3957300" cy="947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951" name="Google Shape;951;p19"/>
          <p:cNvSpPr txBox="1"/>
          <p:nvPr>
            <p:ph type="title"/>
          </p:nvPr>
        </p:nvSpPr>
        <p:spPr>
          <a:xfrm>
            <a:off x="4424700" y="1096738"/>
            <a:ext cx="3957300" cy="1830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952" name="Google Shape;952;p19"/>
          <p:cNvCxnSpPr/>
          <p:nvPr/>
        </p:nvCxnSpPr>
        <p:spPr>
          <a:xfrm>
            <a:off x="4032650" y="533400"/>
            <a:ext cx="0" cy="4076700"/>
          </a:xfrm>
          <a:prstGeom prst="straightConnector1">
            <a:avLst/>
          </a:prstGeom>
          <a:noFill/>
          <a:ln cap="flat" cmpd="sng" w="9525">
            <a:solidFill>
              <a:schemeClr val="dk1"/>
            </a:solidFill>
            <a:prstDash val="solid"/>
            <a:round/>
            <a:headEnd len="med" w="med" type="none"/>
            <a:tailEnd len="med" w="med" type="none"/>
          </a:ln>
        </p:spPr>
      </p:cxnSp>
      <p:cxnSp>
        <p:nvCxnSpPr>
          <p:cNvPr id="953" name="Google Shape;953;p19"/>
          <p:cNvCxnSpPr/>
          <p:nvPr/>
        </p:nvCxnSpPr>
        <p:spPr>
          <a:xfrm>
            <a:off x="767300" y="541175"/>
            <a:ext cx="0" cy="4076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_1">
    <p:bg>
      <p:bgPr>
        <a:solidFill>
          <a:schemeClr val="lt2"/>
        </a:solidFill>
      </p:bgPr>
    </p:bg>
    <p:spTree>
      <p:nvGrpSpPr>
        <p:cNvPr id="954" name="Shape 954"/>
        <p:cNvGrpSpPr/>
        <p:nvPr/>
      </p:nvGrpSpPr>
      <p:grpSpPr>
        <a:xfrm>
          <a:off x="0" y="0"/>
          <a:ext cx="0" cy="0"/>
          <a:chOff x="0" y="0"/>
          <a:chExt cx="0" cy="0"/>
        </a:xfrm>
      </p:grpSpPr>
      <p:grpSp>
        <p:nvGrpSpPr>
          <p:cNvPr id="955" name="Google Shape;955;p20"/>
          <p:cNvGrpSpPr/>
          <p:nvPr/>
        </p:nvGrpSpPr>
        <p:grpSpPr>
          <a:xfrm>
            <a:off x="403350" y="223823"/>
            <a:ext cx="8342062" cy="4695900"/>
            <a:chOff x="403350" y="223823"/>
            <a:chExt cx="8342062" cy="4695900"/>
          </a:xfrm>
        </p:grpSpPr>
        <p:sp>
          <p:nvSpPr>
            <p:cNvPr id="956" name="Google Shape;956;p20"/>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7" name="Google Shape;957;p20"/>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958" name="Google Shape;958;p20"/>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959" name="Google Shape;959;p20"/>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960" name="Google Shape;960;p20"/>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961" name="Google Shape;961;p20"/>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962" name="Google Shape;962;p20"/>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963" name="Google Shape;963;p20"/>
            <p:cNvCxnSpPr/>
            <p:nvPr/>
          </p:nvCxnSpPr>
          <p:spPr>
            <a:xfrm>
              <a:off x="3758377"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964" name="Google Shape;964;p20"/>
            <p:cNvCxnSpPr/>
            <p:nvPr/>
          </p:nvCxnSpPr>
          <p:spPr>
            <a:xfrm>
              <a:off x="5385623"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965" name="Google Shape;965;p20"/>
            <p:cNvGrpSpPr/>
            <p:nvPr/>
          </p:nvGrpSpPr>
          <p:grpSpPr>
            <a:xfrm>
              <a:off x="7112695" y="4657726"/>
              <a:ext cx="247934" cy="217848"/>
              <a:chOff x="898875" y="244725"/>
              <a:chExt cx="481800" cy="423500"/>
            </a:xfrm>
          </p:grpSpPr>
          <p:sp>
            <p:nvSpPr>
              <p:cNvPr id="966" name="Google Shape;966;p2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67" name="Google Shape;967;p2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68" name="Google Shape;968;p2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69" name="Google Shape;969;p2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70" name="Google Shape;970;p2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71" name="Google Shape;971;p2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972" name="Google Shape;972;p20"/>
            <p:cNvGrpSpPr/>
            <p:nvPr/>
          </p:nvGrpSpPr>
          <p:grpSpPr>
            <a:xfrm>
              <a:off x="5880920" y="4657726"/>
              <a:ext cx="247934" cy="217848"/>
              <a:chOff x="898875" y="244725"/>
              <a:chExt cx="481800" cy="423500"/>
            </a:xfrm>
          </p:grpSpPr>
          <p:sp>
            <p:nvSpPr>
              <p:cNvPr id="973" name="Google Shape;973;p2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74" name="Google Shape;974;p2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75" name="Google Shape;975;p2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76" name="Google Shape;976;p2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77" name="Google Shape;977;p2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78" name="Google Shape;978;p2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979" name="Google Shape;979;p20"/>
            <p:cNvGrpSpPr/>
            <p:nvPr/>
          </p:nvGrpSpPr>
          <p:grpSpPr>
            <a:xfrm>
              <a:off x="8344470" y="4657726"/>
              <a:ext cx="247934" cy="217848"/>
              <a:chOff x="898875" y="244725"/>
              <a:chExt cx="481800" cy="423500"/>
            </a:xfrm>
          </p:grpSpPr>
          <p:sp>
            <p:nvSpPr>
              <p:cNvPr id="980" name="Google Shape;980;p2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81" name="Google Shape;981;p2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82" name="Google Shape;982;p2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83" name="Google Shape;983;p2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84" name="Google Shape;984;p2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85" name="Google Shape;985;p2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986" name="Google Shape;986;p20"/>
            <p:cNvGrpSpPr/>
            <p:nvPr/>
          </p:nvGrpSpPr>
          <p:grpSpPr>
            <a:xfrm>
              <a:off x="1783370" y="4657726"/>
              <a:ext cx="247934" cy="217848"/>
              <a:chOff x="898875" y="244725"/>
              <a:chExt cx="481800" cy="423500"/>
            </a:xfrm>
          </p:grpSpPr>
          <p:sp>
            <p:nvSpPr>
              <p:cNvPr id="987" name="Google Shape;987;p2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88" name="Google Shape;988;p2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89" name="Google Shape;989;p2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90" name="Google Shape;990;p2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91" name="Google Shape;991;p2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92" name="Google Shape;992;p2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993" name="Google Shape;993;p20"/>
            <p:cNvGrpSpPr/>
            <p:nvPr/>
          </p:nvGrpSpPr>
          <p:grpSpPr>
            <a:xfrm>
              <a:off x="551595" y="4657726"/>
              <a:ext cx="247934" cy="217848"/>
              <a:chOff x="898875" y="244725"/>
              <a:chExt cx="481800" cy="423500"/>
            </a:xfrm>
          </p:grpSpPr>
          <p:sp>
            <p:nvSpPr>
              <p:cNvPr id="994" name="Google Shape;994;p2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95" name="Google Shape;995;p2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96" name="Google Shape;996;p2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97" name="Google Shape;997;p2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98" name="Google Shape;998;p2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99" name="Google Shape;999;p2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000" name="Google Shape;1000;p20"/>
            <p:cNvGrpSpPr/>
            <p:nvPr/>
          </p:nvGrpSpPr>
          <p:grpSpPr>
            <a:xfrm>
              <a:off x="3015145" y="4657726"/>
              <a:ext cx="247934" cy="217848"/>
              <a:chOff x="898875" y="244725"/>
              <a:chExt cx="481800" cy="423500"/>
            </a:xfrm>
          </p:grpSpPr>
          <p:sp>
            <p:nvSpPr>
              <p:cNvPr id="1001" name="Google Shape;1001;p2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02" name="Google Shape;1002;p2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03" name="Google Shape;1003;p2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04" name="Google Shape;1004;p2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05" name="Google Shape;1005;p2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06" name="Google Shape;1006;p2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sp>
        <p:nvSpPr>
          <p:cNvPr id="1007" name="Google Shape;1007;p20"/>
          <p:cNvSpPr txBox="1"/>
          <p:nvPr>
            <p:ph idx="1" type="subTitle"/>
          </p:nvPr>
        </p:nvSpPr>
        <p:spPr>
          <a:xfrm>
            <a:off x="5313388" y="2530450"/>
            <a:ext cx="3115500" cy="1173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008" name="Google Shape;1008;p20"/>
          <p:cNvSpPr txBox="1"/>
          <p:nvPr>
            <p:ph type="title"/>
          </p:nvPr>
        </p:nvSpPr>
        <p:spPr>
          <a:xfrm>
            <a:off x="5313400" y="1280850"/>
            <a:ext cx="1794000" cy="1173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009" name="Google Shape;1009;p20"/>
          <p:cNvCxnSpPr/>
          <p:nvPr/>
        </p:nvCxnSpPr>
        <p:spPr>
          <a:xfrm>
            <a:off x="5099450" y="533400"/>
            <a:ext cx="0" cy="4076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58" name="Shape 58"/>
        <p:cNvGrpSpPr/>
        <p:nvPr/>
      </p:nvGrpSpPr>
      <p:grpSpPr>
        <a:xfrm>
          <a:off x="0" y="0"/>
          <a:ext cx="0" cy="0"/>
          <a:chOff x="0" y="0"/>
          <a:chExt cx="0" cy="0"/>
        </a:xfrm>
      </p:grpSpPr>
      <p:sp>
        <p:nvSpPr>
          <p:cNvPr id="59" name="Google Shape;59;p3"/>
          <p:cNvSpPr txBox="1"/>
          <p:nvPr>
            <p:ph type="title"/>
          </p:nvPr>
        </p:nvSpPr>
        <p:spPr>
          <a:xfrm>
            <a:off x="2624700" y="2186250"/>
            <a:ext cx="3894600" cy="80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3"/>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3"/>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62" name="Google Shape;62;p3"/>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63" name="Google Shape;63;p3"/>
          <p:cNvGrpSpPr/>
          <p:nvPr/>
        </p:nvGrpSpPr>
        <p:grpSpPr>
          <a:xfrm>
            <a:off x="4588452" y="4657726"/>
            <a:ext cx="247934" cy="217848"/>
            <a:chOff x="898875" y="244725"/>
            <a:chExt cx="481800" cy="423500"/>
          </a:xfrm>
        </p:grpSpPr>
        <p:sp>
          <p:nvSpPr>
            <p:cNvPr id="64" name="Google Shape;64;p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5" name="Google Shape;65;p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6" name="Google Shape;66;p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7" name="Google Shape;67;p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8" name="Google Shape;68;p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69" name="Google Shape;69;p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70" name="Google Shape;70;p3"/>
          <p:cNvGrpSpPr/>
          <p:nvPr/>
        </p:nvGrpSpPr>
        <p:grpSpPr>
          <a:xfrm>
            <a:off x="3356677" y="4657726"/>
            <a:ext cx="247934" cy="217848"/>
            <a:chOff x="898875" y="244725"/>
            <a:chExt cx="481800" cy="423500"/>
          </a:xfrm>
        </p:grpSpPr>
        <p:sp>
          <p:nvSpPr>
            <p:cNvPr id="71" name="Google Shape;71;p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2" name="Google Shape;72;p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3" name="Google Shape;73;p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4" name="Google Shape;74;p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5" name="Google Shape;75;p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6" name="Google Shape;76;p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77" name="Google Shape;77;p3"/>
          <p:cNvGrpSpPr/>
          <p:nvPr/>
        </p:nvGrpSpPr>
        <p:grpSpPr>
          <a:xfrm>
            <a:off x="5820227" y="4657726"/>
            <a:ext cx="247934" cy="217848"/>
            <a:chOff x="898875" y="244725"/>
            <a:chExt cx="481800" cy="423500"/>
          </a:xfrm>
        </p:grpSpPr>
        <p:sp>
          <p:nvSpPr>
            <p:cNvPr id="78" name="Google Shape;78;p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79" name="Google Shape;79;p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0" name="Google Shape;80;p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1" name="Google Shape;81;p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2" name="Google Shape;82;p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3" name="Google Shape;83;p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84" name="Google Shape;84;p3"/>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85" name="Google Shape;85;p3"/>
          <p:cNvGrpSpPr/>
          <p:nvPr/>
        </p:nvGrpSpPr>
        <p:grpSpPr>
          <a:xfrm>
            <a:off x="513883" y="4657726"/>
            <a:ext cx="247934" cy="217848"/>
            <a:chOff x="898875" y="244725"/>
            <a:chExt cx="481800" cy="423500"/>
          </a:xfrm>
        </p:grpSpPr>
        <p:sp>
          <p:nvSpPr>
            <p:cNvPr id="86" name="Google Shape;86;p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7" name="Google Shape;87;p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8" name="Google Shape;88;p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89" name="Google Shape;89;p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0" name="Google Shape;90;p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1" name="Google Shape;91;p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92" name="Google Shape;92;p3"/>
          <p:cNvGrpSpPr/>
          <p:nvPr/>
        </p:nvGrpSpPr>
        <p:grpSpPr>
          <a:xfrm>
            <a:off x="8382183" y="4657726"/>
            <a:ext cx="247934" cy="217848"/>
            <a:chOff x="898875" y="244725"/>
            <a:chExt cx="481800" cy="423500"/>
          </a:xfrm>
        </p:grpSpPr>
        <p:sp>
          <p:nvSpPr>
            <p:cNvPr id="93" name="Google Shape;93;p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4" name="Google Shape;94;p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5" name="Google Shape;95;p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6" name="Google Shape;96;p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7" name="Google Shape;97;p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98" name="Google Shape;98;p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99" name="Google Shape;99;p3"/>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00" name="Google Shape;100;p3"/>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01" name="Google Shape;101;p3"/>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02" name="Google Shape;102;p3"/>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03" name="Google Shape;103;p3"/>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04" name="Google Shape;104;p3"/>
          <p:cNvGrpSpPr/>
          <p:nvPr/>
        </p:nvGrpSpPr>
        <p:grpSpPr>
          <a:xfrm>
            <a:off x="1892377" y="4657726"/>
            <a:ext cx="247934" cy="217848"/>
            <a:chOff x="898875" y="244725"/>
            <a:chExt cx="481800" cy="423500"/>
          </a:xfrm>
        </p:grpSpPr>
        <p:sp>
          <p:nvSpPr>
            <p:cNvPr id="105" name="Google Shape;105;p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6" name="Google Shape;106;p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7" name="Google Shape;107;p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8" name="Google Shape;108;p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9" name="Google Shape;109;p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0" name="Google Shape;110;p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11" name="Google Shape;111;p3"/>
          <p:cNvGrpSpPr/>
          <p:nvPr/>
        </p:nvGrpSpPr>
        <p:grpSpPr>
          <a:xfrm>
            <a:off x="6967727" y="4657726"/>
            <a:ext cx="247934" cy="217848"/>
            <a:chOff x="898875" y="244725"/>
            <a:chExt cx="481800" cy="423500"/>
          </a:xfrm>
        </p:grpSpPr>
        <p:sp>
          <p:nvSpPr>
            <p:cNvPr id="112" name="Google Shape;112;p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3" name="Google Shape;113;p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4" name="Google Shape;114;p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5" name="Google Shape;115;p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6" name="Google Shape;116;p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7" name="Google Shape;117;p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18" name="Google Shape;118;p3"/>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3"/>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20" name="Google Shape;120;p3"/>
          <p:cNvCxnSpPr/>
          <p:nvPr/>
        </p:nvCxnSpPr>
        <p:spPr>
          <a:xfrm>
            <a:off x="2620750" y="531900"/>
            <a:ext cx="0" cy="4076700"/>
          </a:xfrm>
          <a:prstGeom prst="straightConnector1">
            <a:avLst/>
          </a:prstGeom>
          <a:noFill/>
          <a:ln cap="flat" cmpd="sng" w="9525">
            <a:solidFill>
              <a:schemeClr val="dk1"/>
            </a:solidFill>
            <a:prstDash val="solid"/>
            <a:round/>
            <a:headEnd len="med" w="med" type="none"/>
            <a:tailEnd len="med" w="med" type="none"/>
          </a:ln>
        </p:spPr>
      </p:cxnSp>
      <p:cxnSp>
        <p:nvCxnSpPr>
          <p:cNvPr id="121" name="Google Shape;121;p3"/>
          <p:cNvCxnSpPr/>
          <p:nvPr/>
        </p:nvCxnSpPr>
        <p:spPr>
          <a:xfrm>
            <a:off x="6523250" y="531900"/>
            <a:ext cx="0" cy="4076700"/>
          </a:xfrm>
          <a:prstGeom prst="straightConnector1">
            <a:avLst/>
          </a:prstGeom>
          <a:noFill/>
          <a:ln cap="flat" cmpd="sng" w="9525">
            <a:solidFill>
              <a:schemeClr val="dk1"/>
            </a:solidFill>
            <a:prstDash val="solid"/>
            <a:round/>
            <a:headEnd len="med" w="med" type="none"/>
            <a:tailEnd len="med" w="med" type="none"/>
          </a:ln>
        </p:spPr>
      </p:cxnSp>
      <p:sp>
        <p:nvSpPr>
          <p:cNvPr id="122" name="Google Shape;122;p3"/>
          <p:cNvSpPr txBox="1"/>
          <p:nvPr>
            <p:ph hasCustomPrompt="1" idx="2" type="title"/>
          </p:nvPr>
        </p:nvSpPr>
        <p:spPr>
          <a:xfrm flipH="1">
            <a:off x="3750300" y="851575"/>
            <a:ext cx="1643400" cy="13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96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123" name="Google Shape;123;p3"/>
          <p:cNvSpPr txBox="1"/>
          <p:nvPr>
            <p:ph idx="1" type="subTitle"/>
          </p:nvPr>
        </p:nvSpPr>
        <p:spPr>
          <a:xfrm>
            <a:off x="3246150" y="3093075"/>
            <a:ext cx="2651700" cy="6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_1_1">
    <p:bg>
      <p:bgPr>
        <a:solidFill>
          <a:schemeClr val="lt2"/>
        </a:solidFill>
      </p:bgPr>
    </p:bg>
    <p:spTree>
      <p:nvGrpSpPr>
        <p:cNvPr id="1010" name="Shape 1010"/>
        <p:cNvGrpSpPr/>
        <p:nvPr/>
      </p:nvGrpSpPr>
      <p:grpSpPr>
        <a:xfrm>
          <a:off x="0" y="0"/>
          <a:ext cx="0" cy="0"/>
          <a:chOff x="0" y="0"/>
          <a:chExt cx="0" cy="0"/>
        </a:xfrm>
      </p:grpSpPr>
      <p:grpSp>
        <p:nvGrpSpPr>
          <p:cNvPr id="1011" name="Google Shape;1011;p21"/>
          <p:cNvGrpSpPr/>
          <p:nvPr/>
        </p:nvGrpSpPr>
        <p:grpSpPr>
          <a:xfrm>
            <a:off x="403350" y="223823"/>
            <a:ext cx="8342062" cy="4695900"/>
            <a:chOff x="403350" y="223823"/>
            <a:chExt cx="8342062" cy="4695900"/>
          </a:xfrm>
        </p:grpSpPr>
        <p:sp>
          <p:nvSpPr>
            <p:cNvPr id="1012" name="Google Shape;1012;p21"/>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3" name="Google Shape;1013;p21"/>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grpSp>
          <p:nvGrpSpPr>
            <p:cNvPr id="1014" name="Google Shape;1014;p21"/>
            <p:cNvGrpSpPr/>
            <p:nvPr/>
          </p:nvGrpSpPr>
          <p:grpSpPr>
            <a:xfrm>
              <a:off x="1540459" y="4657726"/>
              <a:ext cx="247934" cy="217848"/>
              <a:chOff x="898875" y="244725"/>
              <a:chExt cx="481800" cy="423500"/>
            </a:xfrm>
          </p:grpSpPr>
          <p:sp>
            <p:nvSpPr>
              <p:cNvPr id="1015" name="Google Shape;1015;p2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16" name="Google Shape;1016;p2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17" name="Google Shape;1017;p2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18" name="Google Shape;1018;p2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19" name="Google Shape;1019;p2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20" name="Google Shape;1020;p2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021" name="Google Shape;1021;p21"/>
            <p:cNvGrpSpPr/>
            <p:nvPr/>
          </p:nvGrpSpPr>
          <p:grpSpPr>
            <a:xfrm>
              <a:off x="2772234" y="4657726"/>
              <a:ext cx="247934" cy="217848"/>
              <a:chOff x="898875" y="244725"/>
              <a:chExt cx="481800" cy="423500"/>
            </a:xfrm>
          </p:grpSpPr>
          <p:sp>
            <p:nvSpPr>
              <p:cNvPr id="1022" name="Google Shape;1022;p2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23" name="Google Shape;1023;p2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24" name="Google Shape;1024;p2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25" name="Google Shape;1025;p2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26" name="Google Shape;1026;p2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27" name="Google Shape;1027;p2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028" name="Google Shape;1028;p21"/>
            <p:cNvCxnSpPr/>
            <p:nvPr/>
          </p:nvCxnSpPr>
          <p:spPr>
            <a:xfrm>
              <a:off x="3236425"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029" name="Google Shape;1029;p21"/>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030" name="Google Shape;1030;p21"/>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031" name="Google Shape;1031;p21"/>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032" name="Google Shape;1032;p21"/>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033" name="Google Shape;1033;p21"/>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034" name="Google Shape;1034;p21"/>
            <p:cNvGrpSpPr/>
            <p:nvPr/>
          </p:nvGrpSpPr>
          <p:grpSpPr>
            <a:xfrm>
              <a:off x="4448059" y="4657726"/>
              <a:ext cx="247934" cy="217848"/>
              <a:chOff x="898875" y="244725"/>
              <a:chExt cx="481800" cy="423500"/>
            </a:xfrm>
          </p:grpSpPr>
          <p:sp>
            <p:nvSpPr>
              <p:cNvPr id="1035" name="Google Shape;1035;p2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36" name="Google Shape;1036;p2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37" name="Google Shape;1037;p2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38" name="Google Shape;1038;p2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39" name="Google Shape;1039;p2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40" name="Google Shape;1040;p2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041" name="Google Shape;1041;p21"/>
            <p:cNvGrpSpPr/>
            <p:nvPr/>
          </p:nvGrpSpPr>
          <p:grpSpPr>
            <a:xfrm>
              <a:off x="6149584" y="4657726"/>
              <a:ext cx="247934" cy="217848"/>
              <a:chOff x="898875" y="244725"/>
              <a:chExt cx="481800" cy="423500"/>
            </a:xfrm>
          </p:grpSpPr>
          <p:sp>
            <p:nvSpPr>
              <p:cNvPr id="1042" name="Google Shape;1042;p2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43" name="Google Shape;1043;p2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44" name="Google Shape;1044;p2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45" name="Google Shape;1045;p2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46" name="Google Shape;1046;p2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47" name="Google Shape;1047;p2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048" name="Google Shape;1048;p21"/>
            <p:cNvGrpSpPr/>
            <p:nvPr/>
          </p:nvGrpSpPr>
          <p:grpSpPr>
            <a:xfrm>
              <a:off x="7355659" y="4657726"/>
              <a:ext cx="247934" cy="217848"/>
              <a:chOff x="898875" y="244725"/>
              <a:chExt cx="481800" cy="423500"/>
            </a:xfrm>
          </p:grpSpPr>
          <p:sp>
            <p:nvSpPr>
              <p:cNvPr id="1049" name="Google Shape;1049;p2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50" name="Google Shape;1050;p2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51" name="Google Shape;1051;p2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52" name="Google Shape;1052;p2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53" name="Google Shape;1053;p2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54" name="Google Shape;1054;p2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055" name="Google Shape;1055;p21"/>
            <p:cNvCxnSpPr/>
            <p:nvPr/>
          </p:nvCxnSpPr>
          <p:spPr>
            <a:xfrm>
              <a:off x="5907575" y="4613946"/>
              <a:ext cx="0" cy="305400"/>
            </a:xfrm>
            <a:prstGeom prst="straightConnector1">
              <a:avLst/>
            </a:prstGeom>
            <a:noFill/>
            <a:ln cap="flat" cmpd="sng" w="9525">
              <a:solidFill>
                <a:schemeClr val="dk1"/>
              </a:solidFill>
              <a:prstDash val="solid"/>
              <a:round/>
              <a:headEnd len="med" w="med" type="none"/>
              <a:tailEnd len="med" w="med" type="none"/>
            </a:ln>
          </p:spPr>
        </p:cxnSp>
      </p:grpSp>
      <p:sp>
        <p:nvSpPr>
          <p:cNvPr id="1056" name="Google Shape;1056;p21"/>
          <p:cNvSpPr txBox="1"/>
          <p:nvPr>
            <p:ph idx="1" type="subTitle"/>
          </p:nvPr>
        </p:nvSpPr>
        <p:spPr>
          <a:xfrm>
            <a:off x="740287" y="2546925"/>
            <a:ext cx="3115500" cy="1173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1057" name="Google Shape;1057;p21"/>
          <p:cNvSpPr txBox="1"/>
          <p:nvPr>
            <p:ph type="title"/>
          </p:nvPr>
        </p:nvSpPr>
        <p:spPr>
          <a:xfrm>
            <a:off x="2143987" y="1124750"/>
            <a:ext cx="1711800" cy="1482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2"/>
        </a:solidFill>
      </p:bgPr>
    </p:bg>
    <p:spTree>
      <p:nvGrpSpPr>
        <p:cNvPr id="1058" name="Shape 1058"/>
        <p:cNvGrpSpPr/>
        <p:nvPr/>
      </p:nvGrpSpPr>
      <p:grpSpPr>
        <a:xfrm>
          <a:off x="0" y="0"/>
          <a:ext cx="0" cy="0"/>
          <a:chOff x="0" y="0"/>
          <a:chExt cx="0" cy="0"/>
        </a:xfrm>
      </p:grpSpPr>
      <p:sp>
        <p:nvSpPr>
          <p:cNvPr id="1059" name="Google Shape;1059;p22"/>
          <p:cNvSpPr txBox="1"/>
          <p:nvPr>
            <p:ph idx="1" type="body"/>
          </p:nvPr>
        </p:nvSpPr>
        <p:spPr>
          <a:xfrm>
            <a:off x="721125" y="1279000"/>
            <a:ext cx="3828600" cy="3190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a:solidFill>
                  <a:schemeClr val="dk1"/>
                </a:solidFill>
              </a:defRPr>
            </a:lvl1pPr>
            <a:lvl2pPr indent="-330200" lvl="1" marL="914400" rtl="0">
              <a:lnSpc>
                <a:spcPct val="100000"/>
              </a:lnSpc>
              <a:spcBef>
                <a:spcPts val="1600"/>
              </a:spcBef>
              <a:spcAft>
                <a:spcPts val="0"/>
              </a:spcAft>
              <a:buClr>
                <a:schemeClr val="dk1"/>
              </a:buClr>
              <a:buSzPts val="1600"/>
              <a:buFont typeface="Montserrat"/>
              <a:buChar char="○"/>
              <a:defRPr sz="1200">
                <a:solidFill>
                  <a:schemeClr val="dk1"/>
                </a:solidFill>
              </a:defRPr>
            </a:lvl2pPr>
            <a:lvl3pPr indent="-330200" lvl="2" marL="1371600" rtl="0">
              <a:spcBef>
                <a:spcPts val="1600"/>
              </a:spcBef>
              <a:spcAft>
                <a:spcPts val="0"/>
              </a:spcAft>
              <a:buClr>
                <a:schemeClr val="dk1"/>
              </a:buClr>
              <a:buSzPts val="1600"/>
              <a:buFont typeface="Montserrat"/>
              <a:buChar char="■"/>
              <a:defRPr>
                <a:solidFill>
                  <a:schemeClr val="dk1"/>
                </a:solidFill>
              </a:defRPr>
            </a:lvl3pPr>
            <a:lvl4pPr indent="-330200" lvl="3" marL="1828800" rtl="0">
              <a:spcBef>
                <a:spcPts val="1600"/>
              </a:spcBef>
              <a:spcAft>
                <a:spcPts val="0"/>
              </a:spcAft>
              <a:buClr>
                <a:schemeClr val="dk1"/>
              </a:buClr>
              <a:buSzPts val="1600"/>
              <a:buFont typeface="Montserrat"/>
              <a:buChar char="●"/>
              <a:defRPr>
                <a:solidFill>
                  <a:schemeClr val="dk1"/>
                </a:solidFill>
              </a:defRPr>
            </a:lvl4pPr>
            <a:lvl5pPr indent="-330200" lvl="4" marL="2286000" rtl="0">
              <a:spcBef>
                <a:spcPts val="1600"/>
              </a:spcBef>
              <a:spcAft>
                <a:spcPts val="0"/>
              </a:spcAft>
              <a:buClr>
                <a:schemeClr val="dk1"/>
              </a:buClr>
              <a:buSzPts val="1600"/>
              <a:buFont typeface="Montserrat"/>
              <a:buChar char="○"/>
              <a:defRPr>
                <a:solidFill>
                  <a:schemeClr val="dk1"/>
                </a:solidFill>
              </a:defRPr>
            </a:lvl5pPr>
            <a:lvl6pPr indent="-330200" lvl="5" marL="2743200" rtl="0">
              <a:spcBef>
                <a:spcPts val="1600"/>
              </a:spcBef>
              <a:spcAft>
                <a:spcPts val="0"/>
              </a:spcAft>
              <a:buClr>
                <a:schemeClr val="dk1"/>
              </a:buClr>
              <a:buSzPts val="1600"/>
              <a:buFont typeface="Montserrat"/>
              <a:buChar char="■"/>
              <a:defRPr>
                <a:solidFill>
                  <a:schemeClr val="dk1"/>
                </a:solidFill>
              </a:defRPr>
            </a:lvl6pPr>
            <a:lvl7pPr indent="-330200" lvl="6" marL="3200400" rtl="0">
              <a:spcBef>
                <a:spcPts val="1600"/>
              </a:spcBef>
              <a:spcAft>
                <a:spcPts val="0"/>
              </a:spcAft>
              <a:buClr>
                <a:schemeClr val="dk1"/>
              </a:buClr>
              <a:buSzPts val="1600"/>
              <a:buFont typeface="Montserrat"/>
              <a:buChar char="●"/>
              <a:defRPr>
                <a:solidFill>
                  <a:schemeClr val="dk1"/>
                </a:solidFill>
              </a:defRPr>
            </a:lvl7pPr>
            <a:lvl8pPr indent="-330200" lvl="7" marL="3657600" rtl="0">
              <a:spcBef>
                <a:spcPts val="1600"/>
              </a:spcBef>
              <a:spcAft>
                <a:spcPts val="0"/>
              </a:spcAft>
              <a:buClr>
                <a:schemeClr val="dk1"/>
              </a:buClr>
              <a:buSzPts val="1600"/>
              <a:buFont typeface="Montserrat"/>
              <a:buChar char="○"/>
              <a:defRPr>
                <a:solidFill>
                  <a:schemeClr val="dk1"/>
                </a:solidFill>
              </a:defRPr>
            </a:lvl8pPr>
            <a:lvl9pPr indent="-330200" lvl="8" marL="4114800" rtl="0">
              <a:spcBef>
                <a:spcPts val="1600"/>
              </a:spcBef>
              <a:spcAft>
                <a:spcPts val="1600"/>
              </a:spcAft>
              <a:buClr>
                <a:schemeClr val="dk1"/>
              </a:buClr>
              <a:buSzPts val="1600"/>
              <a:buFont typeface="Montserrat"/>
              <a:buChar char="■"/>
              <a:defRPr>
                <a:solidFill>
                  <a:schemeClr val="dk1"/>
                </a:solidFill>
              </a:defRPr>
            </a:lvl9pPr>
          </a:lstStyle>
          <a:p/>
        </p:txBody>
      </p:sp>
      <p:sp>
        <p:nvSpPr>
          <p:cNvPr id="1060" name="Google Shape;1060;p22"/>
          <p:cNvSpPr txBox="1"/>
          <p:nvPr>
            <p:ph idx="2" type="body"/>
          </p:nvPr>
        </p:nvSpPr>
        <p:spPr>
          <a:xfrm>
            <a:off x="4594350" y="1741671"/>
            <a:ext cx="3828600" cy="2728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2500">
                <a:solidFill>
                  <a:schemeClr val="dk1"/>
                </a:solidFill>
                <a:latin typeface="VT323"/>
                <a:ea typeface="VT323"/>
                <a:cs typeface="VT323"/>
                <a:sym typeface="VT323"/>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1600"/>
              </a:spcBef>
              <a:spcAft>
                <a:spcPts val="0"/>
              </a:spcAft>
              <a:buClr>
                <a:schemeClr val="dk1"/>
              </a:buClr>
              <a:buSzPts val="1600"/>
              <a:buFont typeface="Montserrat"/>
              <a:buChar char="■"/>
              <a:defRPr>
                <a:solidFill>
                  <a:schemeClr val="dk1"/>
                </a:solidFill>
              </a:defRPr>
            </a:lvl3pPr>
            <a:lvl4pPr indent="-330200" lvl="3" marL="1828800" rtl="0">
              <a:spcBef>
                <a:spcPts val="1600"/>
              </a:spcBef>
              <a:spcAft>
                <a:spcPts val="0"/>
              </a:spcAft>
              <a:buClr>
                <a:schemeClr val="dk1"/>
              </a:buClr>
              <a:buSzPts val="1600"/>
              <a:buFont typeface="Montserrat"/>
              <a:buChar char="●"/>
              <a:defRPr>
                <a:solidFill>
                  <a:schemeClr val="dk1"/>
                </a:solidFill>
              </a:defRPr>
            </a:lvl4pPr>
            <a:lvl5pPr indent="-330200" lvl="4" marL="2286000" rtl="0">
              <a:spcBef>
                <a:spcPts val="1600"/>
              </a:spcBef>
              <a:spcAft>
                <a:spcPts val="0"/>
              </a:spcAft>
              <a:buClr>
                <a:schemeClr val="dk1"/>
              </a:buClr>
              <a:buSzPts val="1600"/>
              <a:buFont typeface="Montserrat"/>
              <a:buChar char="○"/>
              <a:defRPr>
                <a:solidFill>
                  <a:schemeClr val="dk1"/>
                </a:solidFill>
              </a:defRPr>
            </a:lvl5pPr>
            <a:lvl6pPr indent="-330200" lvl="5" marL="2743200" rtl="0">
              <a:spcBef>
                <a:spcPts val="1600"/>
              </a:spcBef>
              <a:spcAft>
                <a:spcPts val="0"/>
              </a:spcAft>
              <a:buClr>
                <a:schemeClr val="dk1"/>
              </a:buClr>
              <a:buSzPts val="1600"/>
              <a:buFont typeface="Montserrat"/>
              <a:buChar char="■"/>
              <a:defRPr>
                <a:solidFill>
                  <a:schemeClr val="dk1"/>
                </a:solidFill>
              </a:defRPr>
            </a:lvl6pPr>
            <a:lvl7pPr indent="-330200" lvl="6" marL="3200400" rtl="0">
              <a:spcBef>
                <a:spcPts val="1600"/>
              </a:spcBef>
              <a:spcAft>
                <a:spcPts val="0"/>
              </a:spcAft>
              <a:buClr>
                <a:schemeClr val="dk1"/>
              </a:buClr>
              <a:buSzPts val="1600"/>
              <a:buFont typeface="Montserrat"/>
              <a:buChar char="●"/>
              <a:defRPr>
                <a:solidFill>
                  <a:schemeClr val="dk1"/>
                </a:solidFill>
              </a:defRPr>
            </a:lvl7pPr>
            <a:lvl8pPr indent="-330200" lvl="7" marL="3657600" rtl="0">
              <a:spcBef>
                <a:spcPts val="1600"/>
              </a:spcBef>
              <a:spcAft>
                <a:spcPts val="0"/>
              </a:spcAft>
              <a:buClr>
                <a:schemeClr val="dk1"/>
              </a:buClr>
              <a:buSzPts val="1600"/>
              <a:buFont typeface="Montserrat"/>
              <a:buChar char="○"/>
              <a:defRPr>
                <a:solidFill>
                  <a:schemeClr val="dk1"/>
                </a:solidFill>
              </a:defRPr>
            </a:lvl8pPr>
            <a:lvl9pPr indent="-330200" lvl="8" marL="4114800" rtl="0">
              <a:spcBef>
                <a:spcPts val="1600"/>
              </a:spcBef>
              <a:spcAft>
                <a:spcPts val="1600"/>
              </a:spcAft>
              <a:buClr>
                <a:schemeClr val="dk1"/>
              </a:buClr>
              <a:buSzPts val="1600"/>
              <a:buFont typeface="Montserrat"/>
              <a:buChar char="■"/>
              <a:defRPr>
                <a:solidFill>
                  <a:schemeClr val="dk1"/>
                </a:solidFill>
              </a:defRPr>
            </a:lvl9pPr>
          </a:lstStyle>
          <a:p/>
        </p:txBody>
      </p:sp>
      <p:sp>
        <p:nvSpPr>
          <p:cNvPr id="1061" name="Google Shape;1061;p22"/>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2" name="Google Shape;1062;p22"/>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063" name="Google Shape;1063;p22"/>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064" name="Google Shape;1064;p22"/>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065" name="Google Shape;1065;p22"/>
          <p:cNvGrpSpPr/>
          <p:nvPr/>
        </p:nvGrpSpPr>
        <p:grpSpPr>
          <a:xfrm>
            <a:off x="4588452" y="4657726"/>
            <a:ext cx="247934" cy="217848"/>
            <a:chOff x="898875" y="244725"/>
            <a:chExt cx="481800" cy="423500"/>
          </a:xfrm>
        </p:grpSpPr>
        <p:sp>
          <p:nvSpPr>
            <p:cNvPr id="1066" name="Google Shape;1066;p2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67" name="Google Shape;1067;p2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68" name="Google Shape;1068;p2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69" name="Google Shape;1069;p2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70" name="Google Shape;1070;p2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71" name="Google Shape;1071;p2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072" name="Google Shape;1072;p22"/>
          <p:cNvGrpSpPr/>
          <p:nvPr/>
        </p:nvGrpSpPr>
        <p:grpSpPr>
          <a:xfrm>
            <a:off x="3356677" y="4657726"/>
            <a:ext cx="247934" cy="217848"/>
            <a:chOff x="898875" y="244725"/>
            <a:chExt cx="481800" cy="423500"/>
          </a:xfrm>
        </p:grpSpPr>
        <p:sp>
          <p:nvSpPr>
            <p:cNvPr id="1073" name="Google Shape;1073;p2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74" name="Google Shape;1074;p2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75" name="Google Shape;1075;p2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76" name="Google Shape;1076;p2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77" name="Google Shape;1077;p2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78" name="Google Shape;1078;p2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079" name="Google Shape;1079;p22"/>
          <p:cNvGrpSpPr/>
          <p:nvPr/>
        </p:nvGrpSpPr>
        <p:grpSpPr>
          <a:xfrm>
            <a:off x="5820227" y="4657726"/>
            <a:ext cx="247934" cy="217848"/>
            <a:chOff x="898875" y="244725"/>
            <a:chExt cx="481800" cy="423500"/>
          </a:xfrm>
        </p:grpSpPr>
        <p:sp>
          <p:nvSpPr>
            <p:cNvPr id="1080" name="Google Shape;1080;p2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81" name="Google Shape;1081;p2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82" name="Google Shape;1082;p2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83" name="Google Shape;1083;p2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84" name="Google Shape;1084;p2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85" name="Google Shape;1085;p2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086" name="Google Shape;1086;p22"/>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087" name="Google Shape;1087;p22"/>
          <p:cNvGrpSpPr/>
          <p:nvPr/>
        </p:nvGrpSpPr>
        <p:grpSpPr>
          <a:xfrm>
            <a:off x="513883" y="4657726"/>
            <a:ext cx="247934" cy="217848"/>
            <a:chOff x="898875" y="244725"/>
            <a:chExt cx="481800" cy="423500"/>
          </a:xfrm>
        </p:grpSpPr>
        <p:sp>
          <p:nvSpPr>
            <p:cNvPr id="1088" name="Google Shape;1088;p2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89" name="Google Shape;1089;p2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90" name="Google Shape;1090;p2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91" name="Google Shape;1091;p2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92" name="Google Shape;1092;p2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93" name="Google Shape;1093;p2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094" name="Google Shape;1094;p22"/>
          <p:cNvGrpSpPr/>
          <p:nvPr/>
        </p:nvGrpSpPr>
        <p:grpSpPr>
          <a:xfrm>
            <a:off x="8382183" y="4657726"/>
            <a:ext cx="247934" cy="217848"/>
            <a:chOff x="898875" y="244725"/>
            <a:chExt cx="481800" cy="423500"/>
          </a:xfrm>
        </p:grpSpPr>
        <p:sp>
          <p:nvSpPr>
            <p:cNvPr id="1095" name="Google Shape;1095;p2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96" name="Google Shape;1096;p2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97" name="Google Shape;1097;p2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98" name="Google Shape;1098;p2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099" name="Google Shape;1099;p2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00" name="Google Shape;1100;p2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101" name="Google Shape;1101;p22"/>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102" name="Google Shape;1102;p22"/>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103" name="Google Shape;1103;p22"/>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104" name="Google Shape;1104;p22"/>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105" name="Google Shape;1105;p22"/>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106" name="Google Shape;1106;p22"/>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sp>
        <p:nvSpPr>
          <p:cNvPr id="1107" name="Google Shape;1107;p22"/>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2"/>
        </a:solidFill>
      </p:bgPr>
    </p:bg>
    <p:spTree>
      <p:nvGrpSpPr>
        <p:cNvPr id="1108" name="Shape 1108"/>
        <p:cNvGrpSpPr/>
        <p:nvPr/>
      </p:nvGrpSpPr>
      <p:grpSpPr>
        <a:xfrm>
          <a:off x="0" y="0"/>
          <a:ext cx="0" cy="0"/>
          <a:chOff x="0" y="0"/>
          <a:chExt cx="0" cy="0"/>
        </a:xfrm>
      </p:grpSpPr>
      <p:grpSp>
        <p:nvGrpSpPr>
          <p:cNvPr id="1109" name="Google Shape;1109;p23"/>
          <p:cNvGrpSpPr/>
          <p:nvPr/>
        </p:nvGrpSpPr>
        <p:grpSpPr>
          <a:xfrm>
            <a:off x="390450" y="223823"/>
            <a:ext cx="8354962" cy="4695900"/>
            <a:chOff x="390450" y="223823"/>
            <a:chExt cx="8354962" cy="4695900"/>
          </a:xfrm>
        </p:grpSpPr>
        <p:cxnSp>
          <p:nvCxnSpPr>
            <p:cNvPr id="1110" name="Google Shape;1110;p23"/>
            <p:cNvCxnSpPr/>
            <p:nvPr/>
          </p:nvCxnSpPr>
          <p:spPr>
            <a:xfrm>
              <a:off x="390450" y="1321000"/>
              <a:ext cx="8343600" cy="0"/>
            </a:xfrm>
            <a:prstGeom prst="straightConnector1">
              <a:avLst/>
            </a:prstGeom>
            <a:noFill/>
            <a:ln cap="flat" cmpd="sng" w="9525">
              <a:solidFill>
                <a:schemeClr val="dk1"/>
              </a:solidFill>
              <a:prstDash val="solid"/>
              <a:round/>
              <a:headEnd len="med" w="med" type="none"/>
              <a:tailEnd len="med" w="med" type="none"/>
            </a:ln>
          </p:spPr>
        </p:cxnSp>
        <p:grpSp>
          <p:nvGrpSpPr>
            <p:cNvPr id="1111" name="Google Shape;1111;p23"/>
            <p:cNvGrpSpPr/>
            <p:nvPr/>
          </p:nvGrpSpPr>
          <p:grpSpPr>
            <a:xfrm>
              <a:off x="403350" y="223823"/>
              <a:ext cx="8342062" cy="4695900"/>
              <a:chOff x="403350" y="223823"/>
              <a:chExt cx="8342062" cy="4695900"/>
            </a:xfrm>
          </p:grpSpPr>
          <p:sp>
            <p:nvSpPr>
              <p:cNvPr id="1112" name="Google Shape;1112;p23"/>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3" name="Google Shape;1113;p23"/>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114" name="Google Shape;1114;p23"/>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115" name="Google Shape;1115;p23"/>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116" name="Google Shape;1116;p23"/>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117" name="Google Shape;1117;p23"/>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118" name="Google Shape;1118;p23"/>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119" name="Google Shape;1119;p23"/>
              <p:cNvCxnSpPr/>
              <p:nvPr/>
            </p:nvCxnSpPr>
            <p:spPr>
              <a:xfrm>
                <a:off x="3605977"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120" name="Google Shape;1120;p23"/>
              <p:cNvCxnSpPr/>
              <p:nvPr/>
            </p:nvCxnSpPr>
            <p:spPr>
              <a:xfrm>
                <a:off x="5538023"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121" name="Google Shape;1121;p23"/>
              <p:cNvGrpSpPr/>
              <p:nvPr/>
            </p:nvGrpSpPr>
            <p:grpSpPr>
              <a:xfrm>
                <a:off x="7112695" y="4657726"/>
                <a:ext cx="247934" cy="217848"/>
                <a:chOff x="898875" y="244725"/>
                <a:chExt cx="481800" cy="423500"/>
              </a:xfrm>
            </p:grpSpPr>
            <p:sp>
              <p:nvSpPr>
                <p:cNvPr id="1122" name="Google Shape;1122;p2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23" name="Google Shape;1123;p2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24" name="Google Shape;1124;p2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25" name="Google Shape;1125;p2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26" name="Google Shape;1126;p2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27" name="Google Shape;1127;p2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128" name="Google Shape;1128;p23"/>
              <p:cNvGrpSpPr/>
              <p:nvPr/>
            </p:nvGrpSpPr>
            <p:grpSpPr>
              <a:xfrm>
                <a:off x="5880920" y="4657726"/>
                <a:ext cx="247934" cy="217848"/>
                <a:chOff x="898875" y="244725"/>
                <a:chExt cx="481800" cy="423500"/>
              </a:xfrm>
            </p:grpSpPr>
            <p:sp>
              <p:nvSpPr>
                <p:cNvPr id="1129" name="Google Shape;1129;p2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30" name="Google Shape;1130;p2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31" name="Google Shape;1131;p2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32" name="Google Shape;1132;p2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33" name="Google Shape;1133;p2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34" name="Google Shape;1134;p2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135" name="Google Shape;1135;p23"/>
              <p:cNvGrpSpPr/>
              <p:nvPr/>
            </p:nvGrpSpPr>
            <p:grpSpPr>
              <a:xfrm>
                <a:off x="8344470" y="4657726"/>
                <a:ext cx="247934" cy="217848"/>
                <a:chOff x="898875" y="244725"/>
                <a:chExt cx="481800" cy="423500"/>
              </a:xfrm>
            </p:grpSpPr>
            <p:sp>
              <p:nvSpPr>
                <p:cNvPr id="1136" name="Google Shape;1136;p2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37" name="Google Shape;1137;p2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38" name="Google Shape;1138;p2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39" name="Google Shape;1139;p2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40" name="Google Shape;1140;p2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41" name="Google Shape;1141;p2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142" name="Google Shape;1142;p23"/>
              <p:cNvGrpSpPr/>
              <p:nvPr/>
            </p:nvGrpSpPr>
            <p:grpSpPr>
              <a:xfrm>
                <a:off x="1783370" y="4657726"/>
                <a:ext cx="247934" cy="217848"/>
                <a:chOff x="898875" y="244725"/>
                <a:chExt cx="481800" cy="423500"/>
              </a:xfrm>
            </p:grpSpPr>
            <p:sp>
              <p:nvSpPr>
                <p:cNvPr id="1143" name="Google Shape;1143;p2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44" name="Google Shape;1144;p2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45" name="Google Shape;1145;p2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46" name="Google Shape;1146;p2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47" name="Google Shape;1147;p2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48" name="Google Shape;1148;p2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149" name="Google Shape;1149;p23"/>
              <p:cNvGrpSpPr/>
              <p:nvPr/>
            </p:nvGrpSpPr>
            <p:grpSpPr>
              <a:xfrm>
                <a:off x="551595" y="4657726"/>
                <a:ext cx="247934" cy="217848"/>
                <a:chOff x="898875" y="244725"/>
                <a:chExt cx="481800" cy="423500"/>
              </a:xfrm>
            </p:grpSpPr>
            <p:sp>
              <p:nvSpPr>
                <p:cNvPr id="1150" name="Google Shape;1150;p2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51" name="Google Shape;1151;p2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52" name="Google Shape;1152;p2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53" name="Google Shape;1153;p2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54" name="Google Shape;1154;p2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55" name="Google Shape;1155;p2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156" name="Google Shape;1156;p23"/>
              <p:cNvGrpSpPr/>
              <p:nvPr/>
            </p:nvGrpSpPr>
            <p:grpSpPr>
              <a:xfrm>
                <a:off x="3015145" y="4657726"/>
                <a:ext cx="247934" cy="217848"/>
                <a:chOff x="898875" y="244725"/>
                <a:chExt cx="481800" cy="423500"/>
              </a:xfrm>
            </p:grpSpPr>
            <p:sp>
              <p:nvSpPr>
                <p:cNvPr id="1157" name="Google Shape;1157;p2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58" name="Google Shape;1158;p2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59" name="Google Shape;1159;p2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60" name="Google Shape;1160;p2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61" name="Google Shape;1161;p2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62" name="Google Shape;1162;p2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grpSp>
      <p:sp>
        <p:nvSpPr>
          <p:cNvPr id="1163" name="Google Shape;1163;p23"/>
          <p:cNvSpPr txBox="1"/>
          <p:nvPr>
            <p:ph idx="1" type="subTitle"/>
          </p:nvPr>
        </p:nvSpPr>
        <p:spPr>
          <a:xfrm>
            <a:off x="3406656" y="3053049"/>
            <a:ext cx="23307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64" name="Google Shape;1164;p23"/>
          <p:cNvSpPr txBox="1"/>
          <p:nvPr>
            <p:ph idx="2" type="subTitle"/>
          </p:nvPr>
        </p:nvSpPr>
        <p:spPr>
          <a:xfrm>
            <a:off x="5946725" y="3053049"/>
            <a:ext cx="23307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65" name="Google Shape;1165;p23"/>
          <p:cNvSpPr txBox="1"/>
          <p:nvPr>
            <p:ph idx="3" type="subTitle"/>
          </p:nvPr>
        </p:nvSpPr>
        <p:spPr>
          <a:xfrm>
            <a:off x="5946725" y="2599900"/>
            <a:ext cx="2330700" cy="45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300">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166" name="Google Shape;1166;p23"/>
          <p:cNvSpPr txBox="1"/>
          <p:nvPr>
            <p:ph idx="4" type="subTitle"/>
          </p:nvPr>
        </p:nvSpPr>
        <p:spPr>
          <a:xfrm>
            <a:off x="866575" y="3053049"/>
            <a:ext cx="23307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67" name="Google Shape;1167;p23"/>
          <p:cNvSpPr txBox="1"/>
          <p:nvPr>
            <p:ph idx="5" type="subTitle"/>
          </p:nvPr>
        </p:nvSpPr>
        <p:spPr>
          <a:xfrm>
            <a:off x="866575" y="2599900"/>
            <a:ext cx="2330700" cy="45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300">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168" name="Google Shape;1168;p23"/>
          <p:cNvSpPr txBox="1"/>
          <p:nvPr>
            <p:ph idx="6" type="subTitle"/>
          </p:nvPr>
        </p:nvSpPr>
        <p:spPr>
          <a:xfrm>
            <a:off x="3406656" y="2599900"/>
            <a:ext cx="2330700" cy="45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300">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169" name="Google Shape;1169;p23"/>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2"/>
        </a:solidFill>
      </p:bgPr>
    </p:bg>
    <p:spTree>
      <p:nvGrpSpPr>
        <p:cNvPr id="1170" name="Shape 1170"/>
        <p:cNvGrpSpPr/>
        <p:nvPr/>
      </p:nvGrpSpPr>
      <p:grpSpPr>
        <a:xfrm>
          <a:off x="0" y="0"/>
          <a:ext cx="0" cy="0"/>
          <a:chOff x="0" y="0"/>
          <a:chExt cx="0" cy="0"/>
        </a:xfrm>
      </p:grpSpPr>
      <p:grpSp>
        <p:nvGrpSpPr>
          <p:cNvPr id="1171" name="Google Shape;1171;p24"/>
          <p:cNvGrpSpPr/>
          <p:nvPr/>
        </p:nvGrpSpPr>
        <p:grpSpPr>
          <a:xfrm>
            <a:off x="403350" y="223823"/>
            <a:ext cx="8342062" cy="4695900"/>
            <a:chOff x="403350" y="223823"/>
            <a:chExt cx="8342062" cy="4695900"/>
          </a:xfrm>
        </p:grpSpPr>
        <p:grpSp>
          <p:nvGrpSpPr>
            <p:cNvPr id="1172" name="Google Shape;1172;p24"/>
            <p:cNvGrpSpPr/>
            <p:nvPr/>
          </p:nvGrpSpPr>
          <p:grpSpPr>
            <a:xfrm>
              <a:off x="403350" y="223823"/>
              <a:ext cx="8337300" cy="4695900"/>
              <a:chOff x="403350" y="223823"/>
              <a:chExt cx="8337300" cy="4695900"/>
            </a:xfrm>
          </p:grpSpPr>
          <p:sp>
            <p:nvSpPr>
              <p:cNvPr id="1173" name="Google Shape;1173;p24"/>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4" name="Google Shape;1174;p24"/>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175" name="Google Shape;1175;p24"/>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176" name="Google Shape;1176;p24"/>
              <p:cNvGrpSpPr/>
              <p:nvPr/>
            </p:nvGrpSpPr>
            <p:grpSpPr>
              <a:xfrm>
                <a:off x="4588452" y="4657726"/>
                <a:ext cx="247934" cy="217848"/>
                <a:chOff x="898875" y="244725"/>
                <a:chExt cx="481800" cy="423500"/>
              </a:xfrm>
            </p:grpSpPr>
            <p:sp>
              <p:nvSpPr>
                <p:cNvPr id="1177" name="Google Shape;1177;p2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78" name="Google Shape;1178;p2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79" name="Google Shape;1179;p2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80" name="Google Shape;1180;p2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81" name="Google Shape;1181;p2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82" name="Google Shape;1182;p2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183" name="Google Shape;1183;p24"/>
              <p:cNvGrpSpPr/>
              <p:nvPr/>
            </p:nvGrpSpPr>
            <p:grpSpPr>
              <a:xfrm>
                <a:off x="3356677" y="4657726"/>
                <a:ext cx="247934" cy="217848"/>
                <a:chOff x="898875" y="244725"/>
                <a:chExt cx="481800" cy="423500"/>
              </a:xfrm>
            </p:grpSpPr>
            <p:sp>
              <p:nvSpPr>
                <p:cNvPr id="1184" name="Google Shape;1184;p2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85" name="Google Shape;1185;p2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86" name="Google Shape;1186;p2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87" name="Google Shape;1187;p2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88" name="Google Shape;1188;p2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89" name="Google Shape;1189;p2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190" name="Google Shape;1190;p24"/>
              <p:cNvGrpSpPr/>
              <p:nvPr/>
            </p:nvGrpSpPr>
            <p:grpSpPr>
              <a:xfrm>
                <a:off x="5820227" y="4657726"/>
                <a:ext cx="247934" cy="217848"/>
                <a:chOff x="898875" y="244725"/>
                <a:chExt cx="481800" cy="423500"/>
              </a:xfrm>
            </p:grpSpPr>
            <p:sp>
              <p:nvSpPr>
                <p:cNvPr id="1191" name="Google Shape;1191;p2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92" name="Google Shape;1192;p2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93" name="Google Shape;1193;p2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94" name="Google Shape;1194;p2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95" name="Google Shape;1195;p2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196" name="Google Shape;1196;p2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197" name="Google Shape;1197;p24"/>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198" name="Google Shape;1198;p24"/>
              <p:cNvGrpSpPr/>
              <p:nvPr/>
            </p:nvGrpSpPr>
            <p:grpSpPr>
              <a:xfrm>
                <a:off x="513883" y="4657726"/>
                <a:ext cx="247934" cy="217848"/>
                <a:chOff x="898875" y="244725"/>
                <a:chExt cx="481800" cy="423500"/>
              </a:xfrm>
            </p:grpSpPr>
            <p:sp>
              <p:nvSpPr>
                <p:cNvPr id="1199" name="Google Shape;1199;p2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00" name="Google Shape;1200;p2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01" name="Google Shape;1201;p2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02" name="Google Shape;1202;p2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03" name="Google Shape;1203;p2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04" name="Google Shape;1204;p2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205" name="Google Shape;1205;p24"/>
              <p:cNvGrpSpPr/>
              <p:nvPr/>
            </p:nvGrpSpPr>
            <p:grpSpPr>
              <a:xfrm>
                <a:off x="8382183" y="4657726"/>
                <a:ext cx="247934" cy="217848"/>
                <a:chOff x="898875" y="244725"/>
                <a:chExt cx="481800" cy="423500"/>
              </a:xfrm>
            </p:grpSpPr>
            <p:sp>
              <p:nvSpPr>
                <p:cNvPr id="1206" name="Google Shape;1206;p2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07" name="Google Shape;1207;p2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08" name="Google Shape;1208;p2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09" name="Google Shape;1209;p2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10" name="Google Shape;1210;p2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11" name="Google Shape;1211;p2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212" name="Google Shape;1212;p24"/>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213" name="Google Shape;1213;p24"/>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214" name="Google Shape;1214;p24"/>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215" name="Google Shape;1215;p24"/>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216" name="Google Shape;1216;p24"/>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217" name="Google Shape;1217;p24"/>
              <p:cNvGrpSpPr/>
              <p:nvPr/>
            </p:nvGrpSpPr>
            <p:grpSpPr>
              <a:xfrm>
                <a:off x="1892377" y="4657726"/>
                <a:ext cx="247934" cy="217848"/>
                <a:chOff x="898875" y="244725"/>
                <a:chExt cx="481800" cy="423500"/>
              </a:xfrm>
            </p:grpSpPr>
            <p:sp>
              <p:nvSpPr>
                <p:cNvPr id="1218" name="Google Shape;1218;p2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19" name="Google Shape;1219;p2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20" name="Google Shape;1220;p2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21" name="Google Shape;1221;p2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22" name="Google Shape;1222;p2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23" name="Google Shape;1223;p2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224" name="Google Shape;1224;p24"/>
              <p:cNvGrpSpPr/>
              <p:nvPr/>
            </p:nvGrpSpPr>
            <p:grpSpPr>
              <a:xfrm>
                <a:off x="6967727" y="4657726"/>
                <a:ext cx="247934" cy="217848"/>
                <a:chOff x="898875" y="244725"/>
                <a:chExt cx="481800" cy="423500"/>
              </a:xfrm>
            </p:grpSpPr>
            <p:sp>
              <p:nvSpPr>
                <p:cNvPr id="1225" name="Google Shape;1225;p2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26" name="Google Shape;1226;p2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27" name="Google Shape;1227;p2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28" name="Google Shape;1228;p2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29" name="Google Shape;1229;p2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30" name="Google Shape;1230;p2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cxnSp>
          <p:nvCxnSpPr>
            <p:cNvPr id="1231" name="Google Shape;1231;p24"/>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232" name="Google Shape;1232;p24"/>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grpSp>
      <p:sp>
        <p:nvSpPr>
          <p:cNvPr id="1233" name="Google Shape;1233;p24"/>
          <p:cNvSpPr txBox="1"/>
          <p:nvPr>
            <p:ph idx="1" type="subTitle"/>
          </p:nvPr>
        </p:nvSpPr>
        <p:spPr>
          <a:xfrm>
            <a:off x="3406650" y="3570001"/>
            <a:ext cx="2330700" cy="55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1600"/>
              </a:spcBef>
              <a:spcAft>
                <a:spcPts val="0"/>
              </a:spcAft>
              <a:buClr>
                <a:schemeClr val="dk1"/>
              </a:buClr>
              <a:buSzPts val="1400"/>
              <a:buNone/>
              <a:defRPr sz="1400">
                <a:solidFill>
                  <a:schemeClr val="dk1"/>
                </a:solidFill>
              </a:defRPr>
            </a:lvl3pPr>
            <a:lvl4pPr lvl="3" rtl="0">
              <a:spcBef>
                <a:spcPts val="1600"/>
              </a:spcBef>
              <a:spcAft>
                <a:spcPts val="0"/>
              </a:spcAft>
              <a:buClr>
                <a:schemeClr val="dk1"/>
              </a:buClr>
              <a:buSzPts val="1400"/>
              <a:buNone/>
              <a:defRPr sz="1400">
                <a:solidFill>
                  <a:schemeClr val="dk1"/>
                </a:solidFill>
              </a:defRPr>
            </a:lvl4pPr>
            <a:lvl5pPr lvl="4" rtl="0">
              <a:spcBef>
                <a:spcPts val="1600"/>
              </a:spcBef>
              <a:spcAft>
                <a:spcPts val="0"/>
              </a:spcAft>
              <a:buClr>
                <a:schemeClr val="dk1"/>
              </a:buClr>
              <a:buSzPts val="1400"/>
              <a:buNone/>
              <a:defRPr sz="1400">
                <a:solidFill>
                  <a:schemeClr val="dk1"/>
                </a:solidFill>
              </a:defRPr>
            </a:lvl5pPr>
            <a:lvl6pPr lvl="5" rtl="0">
              <a:spcBef>
                <a:spcPts val="1600"/>
              </a:spcBef>
              <a:spcAft>
                <a:spcPts val="0"/>
              </a:spcAft>
              <a:buClr>
                <a:schemeClr val="dk1"/>
              </a:buClr>
              <a:buSzPts val="1400"/>
              <a:buNone/>
              <a:defRPr sz="1400">
                <a:solidFill>
                  <a:schemeClr val="dk1"/>
                </a:solidFill>
              </a:defRPr>
            </a:lvl6pPr>
            <a:lvl7pPr lvl="6" rtl="0">
              <a:spcBef>
                <a:spcPts val="1600"/>
              </a:spcBef>
              <a:spcAft>
                <a:spcPts val="0"/>
              </a:spcAft>
              <a:buClr>
                <a:schemeClr val="dk1"/>
              </a:buClr>
              <a:buSzPts val="1400"/>
              <a:buNone/>
              <a:defRPr sz="1400">
                <a:solidFill>
                  <a:schemeClr val="dk1"/>
                </a:solidFill>
              </a:defRPr>
            </a:lvl7pPr>
            <a:lvl8pPr lvl="7" rtl="0">
              <a:spcBef>
                <a:spcPts val="1600"/>
              </a:spcBef>
              <a:spcAft>
                <a:spcPts val="0"/>
              </a:spcAft>
              <a:buClr>
                <a:schemeClr val="dk1"/>
              </a:buClr>
              <a:buSzPts val="1400"/>
              <a:buNone/>
              <a:defRPr sz="1400">
                <a:solidFill>
                  <a:schemeClr val="dk1"/>
                </a:solidFill>
              </a:defRPr>
            </a:lvl8pPr>
            <a:lvl9pPr lvl="8" rtl="0">
              <a:spcBef>
                <a:spcPts val="1600"/>
              </a:spcBef>
              <a:spcAft>
                <a:spcPts val="1600"/>
              </a:spcAft>
              <a:buClr>
                <a:schemeClr val="dk1"/>
              </a:buClr>
              <a:buSzPts val="1400"/>
              <a:buNone/>
              <a:defRPr sz="1400">
                <a:solidFill>
                  <a:schemeClr val="dk1"/>
                </a:solidFill>
              </a:defRPr>
            </a:lvl9pPr>
          </a:lstStyle>
          <a:p/>
        </p:txBody>
      </p:sp>
      <p:sp>
        <p:nvSpPr>
          <p:cNvPr id="1234" name="Google Shape;1234;p24"/>
          <p:cNvSpPr txBox="1"/>
          <p:nvPr>
            <p:ph idx="2" type="subTitle"/>
          </p:nvPr>
        </p:nvSpPr>
        <p:spPr>
          <a:xfrm>
            <a:off x="5858600" y="3570001"/>
            <a:ext cx="2330700" cy="55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1600"/>
              </a:spcBef>
              <a:spcAft>
                <a:spcPts val="0"/>
              </a:spcAft>
              <a:buClr>
                <a:schemeClr val="dk1"/>
              </a:buClr>
              <a:buSzPts val="1400"/>
              <a:buNone/>
              <a:defRPr sz="1400">
                <a:solidFill>
                  <a:schemeClr val="dk1"/>
                </a:solidFill>
              </a:defRPr>
            </a:lvl3pPr>
            <a:lvl4pPr lvl="3" rtl="0">
              <a:spcBef>
                <a:spcPts val="1600"/>
              </a:spcBef>
              <a:spcAft>
                <a:spcPts val="0"/>
              </a:spcAft>
              <a:buClr>
                <a:schemeClr val="dk1"/>
              </a:buClr>
              <a:buSzPts val="1400"/>
              <a:buNone/>
              <a:defRPr sz="1400">
                <a:solidFill>
                  <a:schemeClr val="dk1"/>
                </a:solidFill>
              </a:defRPr>
            </a:lvl4pPr>
            <a:lvl5pPr lvl="4" rtl="0">
              <a:spcBef>
                <a:spcPts val="1600"/>
              </a:spcBef>
              <a:spcAft>
                <a:spcPts val="0"/>
              </a:spcAft>
              <a:buClr>
                <a:schemeClr val="dk1"/>
              </a:buClr>
              <a:buSzPts val="1400"/>
              <a:buNone/>
              <a:defRPr sz="1400">
                <a:solidFill>
                  <a:schemeClr val="dk1"/>
                </a:solidFill>
              </a:defRPr>
            </a:lvl5pPr>
            <a:lvl6pPr lvl="5" rtl="0">
              <a:spcBef>
                <a:spcPts val="1600"/>
              </a:spcBef>
              <a:spcAft>
                <a:spcPts val="0"/>
              </a:spcAft>
              <a:buClr>
                <a:schemeClr val="dk1"/>
              </a:buClr>
              <a:buSzPts val="1400"/>
              <a:buNone/>
              <a:defRPr sz="1400">
                <a:solidFill>
                  <a:schemeClr val="dk1"/>
                </a:solidFill>
              </a:defRPr>
            </a:lvl6pPr>
            <a:lvl7pPr lvl="6" rtl="0">
              <a:spcBef>
                <a:spcPts val="1600"/>
              </a:spcBef>
              <a:spcAft>
                <a:spcPts val="0"/>
              </a:spcAft>
              <a:buClr>
                <a:schemeClr val="dk1"/>
              </a:buClr>
              <a:buSzPts val="1400"/>
              <a:buNone/>
              <a:defRPr sz="1400">
                <a:solidFill>
                  <a:schemeClr val="dk1"/>
                </a:solidFill>
              </a:defRPr>
            </a:lvl7pPr>
            <a:lvl8pPr lvl="7" rtl="0">
              <a:spcBef>
                <a:spcPts val="1600"/>
              </a:spcBef>
              <a:spcAft>
                <a:spcPts val="0"/>
              </a:spcAft>
              <a:buClr>
                <a:schemeClr val="dk1"/>
              </a:buClr>
              <a:buSzPts val="1400"/>
              <a:buNone/>
              <a:defRPr sz="1400">
                <a:solidFill>
                  <a:schemeClr val="dk1"/>
                </a:solidFill>
              </a:defRPr>
            </a:lvl8pPr>
            <a:lvl9pPr lvl="8" rtl="0">
              <a:spcBef>
                <a:spcPts val="1600"/>
              </a:spcBef>
              <a:spcAft>
                <a:spcPts val="1600"/>
              </a:spcAft>
              <a:buClr>
                <a:schemeClr val="dk1"/>
              </a:buClr>
              <a:buSzPts val="1400"/>
              <a:buNone/>
              <a:defRPr sz="1400">
                <a:solidFill>
                  <a:schemeClr val="dk1"/>
                </a:solidFill>
              </a:defRPr>
            </a:lvl9pPr>
          </a:lstStyle>
          <a:p/>
        </p:txBody>
      </p:sp>
      <p:sp>
        <p:nvSpPr>
          <p:cNvPr id="1235" name="Google Shape;1235;p24"/>
          <p:cNvSpPr txBox="1"/>
          <p:nvPr>
            <p:ph idx="3" type="subTitle"/>
          </p:nvPr>
        </p:nvSpPr>
        <p:spPr>
          <a:xfrm>
            <a:off x="5858600" y="3090850"/>
            <a:ext cx="2330700" cy="45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236" name="Google Shape;1236;p24"/>
          <p:cNvSpPr txBox="1"/>
          <p:nvPr>
            <p:ph idx="4" type="subTitle"/>
          </p:nvPr>
        </p:nvSpPr>
        <p:spPr>
          <a:xfrm>
            <a:off x="954700" y="3570001"/>
            <a:ext cx="2330700" cy="55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1600"/>
              </a:spcBef>
              <a:spcAft>
                <a:spcPts val="0"/>
              </a:spcAft>
              <a:buClr>
                <a:schemeClr val="dk1"/>
              </a:buClr>
              <a:buSzPts val="1400"/>
              <a:buNone/>
              <a:defRPr sz="1400">
                <a:solidFill>
                  <a:schemeClr val="dk1"/>
                </a:solidFill>
              </a:defRPr>
            </a:lvl3pPr>
            <a:lvl4pPr lvl="3" rtl="0">
              <a:spcBef>
                <a:spcPts val="1600"/>
              </a:spcBef>
              <a:spcAft>
                <a:spcPts val="0"/>
              </a:spcAft>
              <a:buClr>
                <a:schemeClr val="dk1"/>
              </a:buClr>
              <a:buSzPts val="1400"/>
              <a:buNone/>
              <a:defRPr sz="1400">
                <a:solidFill>
                  <a:schemeClr val="dk1"/>
                </a:solidFill>
              </a:defRPr>
            </a:lvl4pPr>
            <a:lvl5pPr lvl="4" rtl="0">
              <a:spcBef>
                <a:spcPts val="1600"/>
              </a:spcBef>
              <a:spcAft>
                <a:spcPts val="0"/>
              </a:spcAft>
              <a:buClr>
                <a:schemeClr val="dk1"/>
              </a:buClr>
              <a:buSzPts val="1400"/>
              <a:buNone/>
              <a:defRPr sz="1400">
                <a:solidFill>
                  <a:schemeClr val="dk1"/>
                </a:solidFill>
              </a:defRPr>
            </a:lvl5pPr>
            <a:lvl6pPr lvl="5" rtl="0">
              <a:spcBef>
                <a:spcPts val="1600"/>
              </a:spcBef>
              <a:spcAft>
                <a:spcPts val="0"/>
              </a:spcAft>
              <a:buClr>
                <a:schemeClr val="dk1"/>
              </a:buClr>
              <a:buSzPts val="1400"/>
              <a:buNone/>
              <a:defRPr sz="1400">
                <a:solidFill>
                  <a:schemeClr val="dk1"/>
                </a:solidFill>
              </a:defRPr>
            </a:lvl6pPr>
            <a:lvl7pPr lvl="6" rtl="0">
              <a:spcBef>
                <a:spcPts val="1600"/>
              </a:spcBef>
              <a:spcAft>
                <a:spcPts val="0"/>
              </a:spcAft>
              <a:buClr>
                <a:schemeClr val="dk1"/>
              </a:buClr>
              <a:buSzPts val="1400"/>
              <a:buNone/>
              <a:defRPr sz="1400">
                <a:solidFill>
                  <a:schemeClr val="dk1"/>
                </a:solidFill>
              </a:defRPr>
            </a:lvl7pPr>
            <a:lvl8pPr lvl="7" rtl="0">
              <a:spcBef>
                <a:spcPts val="1600"/>
              </a:spcBef>
              <a:spcAft>
                <a:spcPts val="0"/>
              </a:spcAft>
              <a:buClr>
                <a:schemeClr val="dk1"/>
              </a:buClr>
              <a:buSzPts val="1400"/>
              <a:buNone/>
              <a:defRPr sz="1400">
                <a:solidFill>
                  <a:schemeClr val="dk1"/>
                </a:solidFill>
              </a:defRPr>
            </a:lvl8pPr>
            <a:lvl9pPr lvl="8" rtl="0">
              <a:spcBef>
                <a:spcPts val="1600"/>
              </a:spcBef>
              <a:spcAft>
                <a:spcPts val="1600"/>
              </a:spcAft>
              <a:buClr>
                <a:schemeClr val="dk1"/>
              </a:buClr>
              <a:buSzPts val="1400"/>
              <a:buNone/>
              <a:defRPr sz="1400">
                <a:solidFill>
                  <a:schemeClr val="dk1"/>
                </a:solidFill>
              </a:defRPr>
            </a:lvl9pPr>
          </a:lstStyle>
          <a:p/>
        </p:txBody>
      </p:sp>
      <p:sp>
        <p:nvSpPr>
          <p:cNvPr id="1237" name="Google Shape;1237;p24"/>
          <p:cNvSpPr txBox="1"/>
          <p:nvPr>
            <p:ph idx="5" type="subTitle"/>
          </p:nvPr>
        </p:nvSpPr>
        <p:spPr>
          <a:xfrm>
            <a:off x="954700" y="3090850"/>
            <a:ext cx="2330700" cy="45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238" name="Google Shape;1238;p24"/>
          <p:cNvSpPr txBox="1"/>
          <p:nvPr>
            <p:ph idx="6" type="subTitle"/>
          </p:nvPr>
        </p:nvSpPr>
        <p:spPr>
          <a:xfrm>
            <a:off x="3406650" y="3090850"/>
            <a:ext cx="2330700" cy="45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239" name="Google Shape;1239;p24"/>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cxnSp>
        <p:nvCxnSpPr>
          <p:cNvPr id="1240" name="Google Shape;1240;p24"/>
          <p:cNvCxnSpPr/>
          <p:nvPr/>
        </p:nvCxnSpPr>
        <p:spPr>
          <a:xfrm>
            <a:off x="403200" y="1320100"/>
            <a:ext cx="8337600" cy="0"/>
          </a:xfrm>
          <a:prstGeom prst="straightConnector1">
            <a:avLst/>
          </a:prstGeom>
          <a:noFill/>
          <a:ln cap="flat" cmpd="sng" w="9525">
            <a:solidFill>
              <a:schemeClr val="dk1"/>
            </a:solidFill>
            <a:prstDash val="solid"/>
            <a:round/>
            <a:headEnd len="med" w="med" type="none"/>
            <a:tailEnd len="med" w="med" type="none"/>
          </a:ln>
        </p:spPr>
      </p:cxnSp>
      <p:cxnSp>
        <p:nvCxnSpPr>
          <p:cNvPr id="1241" name="Google Shape;1241;p24"/>
          <p:cNvCxnSpPr/>
          <p:nvPr/>
        </p:nvCxnSpPr>
        <p:spPr>
          <a:xfrm>
            <a:off x="403200" y="3052775"/>
            <a:ext cx="8337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lt2"/>
        </a:solidFill>
      </p:bgPr>
    </p:bg>
    <p:spTree>
      <p:nvGrpSpPr>
        <p:cNvPr id="1242" name="Shape 1242"/>
        <p:cNvGrpSpPr/>
        <p:nvPr/>
      </p:nvGrpSpPr>
      <p:grpSpPr>
        <a:xfrm>
          <a:off x="0" y="0"/>
          <a:ext cx="0" cy="0"/>
          <a:chOff x="0" y="0"/>
          <a:chExt cx="0" cy="0"/>
        </a:xfrm>
      </p:grpSpPr>
      <p:grpSp>
        <p:nvGrpSpPr>
          <p:cNvPr id="1243" name="Google Shape;1243;p25"/>
          <p:cNvGrpSpPr/>
          <p:nvPr/>
        </p:nvGrpSpPr>
        <p:grpSpPr>
          <a:xfrm>
            <a:off x="403350" y="223823"/>
            <a:ext cx="8342062" cy="4695900"/>
            <a:chOff x="403350" y="223823"/>
            <a:chExt cx="8342062" cy="4695900"/>
          </a:xfrm>
        </p:grpSpPr>
        <p:sp>
          <p:nvSpPr>
            <p:cNvPr id="1244" name="Google Shape;1244;p25"/>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5" name="Google Shape;1245;p25"/>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246" name="Google Shape;1246;p25"/>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247" name="Google Shape;1247;p25"/>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248" name="Google Shape;1248;p25"/>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249" name="Google Shape;1249;p25"/>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250" name="Google Shape;1250;p25"/>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251" name="Google Shape;1251;p25"/>
            <p:cNvCxnSpPr/>
            <p:nvPr/>
          </p:nvCxnSpPr>
          <p:spPr>
            <a:xfrm>
              <a:off x="3758377"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252" name="Google Shape;1252;p25"/>
            <p:cNvCxnSpPr/>
            <p:nvPr/>
          </p:nvCxnSpPr>
          <p:spPr>
            <a:xfrm>
              <a:off x="5385623"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253" name="Google Shape;1253;p25"/>
            <p:cNvGrpSpPr/>
            <p:nvPr/>
          </p:nvGrpSpPr>
          <p:grpSpPr>
            <a:xfrm>
              <a:off x="7112695" y="4657726"/>
              <a:ext cx="247934" cy="217848"/>
              <a:chOff x="898875" y="244725"/>
              <a:chExt cx="481800" cy="423500"/>
            </a:xfrm>
          </p:grpSpPr>
          <p:sp>
            <p:nvSpPr>
              <p:cNvPr id="1254" name="Google Shape;1254;p2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55" name="Google Shape;1255;p2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56" name="Google Shape;1256;p2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57" name="Google Shape;1257;p2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58" name="Google Shape;1258;p2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59" name="Google Shape;1259;p2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260" name="Google Shape;1260;p25"/>
            <p:cNvGrpSpPr/>
            <p:nvPr/>
          </p:nvGrpSpPr>
          <p:grpSpPr>
            <a:xfrm>
              <a:off x="5880920" y="4657726"/>
              <a:ext cx="247934" cy="217848"/>
              <a:chOff x="898875" y="244725"/>
              <a:chExt cx="481800" cy="423500"/>
            </a:xfrm>
          </p:grpSpPr>
          <p:sp>
            <p:nvSpPr>
              <p:cNvPr id="1261" name="Google Shape;1261;p2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62" name="Google Shape;1262;p2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63" name="Google Shape;1263;p2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64" name="Google Shape;1264;p2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65" name="Google Shape;1265;p2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66" name="Google Shape;1266;p2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267" name="Google Shape;1267;p25"/>
            <p:cNvGrpSpPr/>
            <p:nvPr/>
          </p:nvGrpSpPr>
          <p:grpSpPr>
            <a:xfrm>
              <a:off x="8344470" y="4657726"/>
              <a:ext cx="247934" cy="217848"/>
              <a:chOff x="898875" y="244725"/>
              <a:chExt cx="481800" cy="423500"/>
            </a:xfrm>
          </p:grpSpPr>
          <p:sp>
            <p:nvSpPr>
              <p:cNvPr id="1268" name="Google Shape;1268;p2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69" name="Google Shape;1269;p2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70" name="Google Shape;1270;p2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71" name="Google Shape;1271;p2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72" name="Google Shape;1272;p2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73" name="Google Shape;1273;p2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274" name="Google Shape;1274;p25"/>
            <p:cNvGrpSpPr/>
            <p:nvPr/>
          </p:nvGrpSpPr>
          <p:grpSpPr>
            <a:xfrm>
              <a:off x="1783370" y="4657726"/>
              <a:ext cx="247934" cy="217848"/>
              <a:chOff x="898875" y="244725"/>
              <a:chExt cx="481800" cy="423500"/>
            </a:xfrm>
          </p:grpSpPr>
          <p:sp>
            <p:nvSpPr>
              <p:cNvPr id="1275" name="Google Shape;1275;p2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76" name="Google Shape;1276;p2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77" name="Google Shape;1277;p2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78" name="Google Shape;1278;p2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79" name="Google Shape;1279;p2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80" name="Google Shape;1280;p2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281" name="Google Shape;1281;p25"/>
            <p:cNvGrpSpPr/>
            <p:nvPr/>
          </p:nvGrpSpPr>
          <p:grpSpPr>
            <a:xfrm>
              <a:off x="551595" y="4657726"/>
              <a:ext cx="247934" cy="217848"/>
              <a:chOff x="898875" y="244725"/>
              <a:chExt cx="481800" cy="423500"/>
            </a:xfrm>
          </p:grpSpPr>
          <p:sp>
            <p:nvSpPr>
              <p:cNvPr id="1282" name="Google Shape;1282;p2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83" name="Google Shape;1283;p2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84" name="Google Shape;1284;p2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85" name="Google Shape;1285;p2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86" name="Google Shape;1286;p2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87" name="Google Shape;1287;p2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288" name="Google Shape;1288;p25"/>
            <p:cNvGrpSpPr/>
            <p:nvPr/>
          </p:nvGrpSpPr>
          <p:grpSpPr>
            <a:xfrm>
              <a:off x="3015145" y="4657726"/>
              <a:ext cx="247934" cy="217848"/>
              <a:chOff x="898875" y="244725"/>
              <a:chExt cx="481800" cy="423500"/>
            </a:xfrm>
          </p:grpSpPr>
          <p:sp>
            <p:nvSpPr>
              <p:cNvPr id="1289" name="Google Shape;1289;p2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90" name="Google Shape;1290;p2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91" name="Google Shape;1291;p2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92" name="Google Shape;1292;p2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93" name="Google Shape;1293;p2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294" name="Google Shape;1294;p2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sp>
        <p:nvSpPr>
          <p:cNvPr id="1295" name="Google Shape;1295;p25"/>
          <p:cNvSpPr txBox="1"/>
          <p:nvPr>
            <p:ph idx="1" type="subTitle"/>
          </p:nvPr>
        </p:nvSpPr>
        <p:spPr>
          <a:xfrm>
            <a:off x="5629350" y="1973650"/>
            <a:ext cx="2187900" cy="7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296" name="Google Shape;1296;p25"/>
          <p:cNvSpPr txBox="1"/>
          <p:nvPr>
            <p:ph idx="2" type="subTitle"/>
          </p:nvPr>
        </p:nvSpPr>
        <p:spPr>
          <a:xfrm>
            <a:off x="5629387" y="1494600"/>
            <a:ext cx="1898100" cy="45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solidFill>
                  <a:schemeClr val="dk1"/>
                </a:solidFill>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297" name="Google Shape;1297;p25"/>
          <p:cNvSpPr txBox="1"/>
          <p:nvPr>
            <p:ph idx="3" type="subTitle"/>
          </p:nvPr>
        </p:nvSpPr>
        <p:spPr>
          <a:xfrm>
            <a:off x="1997500" y="1973650"/>
            <a:ext cx="2187900" cy="7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298" name="Google Shape;1298;p25"/>
          <p:cNvSpPr txBox="1"/>
          <p:nvPr>
            <p:ph idx="4" type="subTitle"/>
          </p:nvPr>
        </p:nvSpPr>
        <p:spPr>
          <a:xfrm>
            <a:off x="1997512" y="1494600"/>
            <a:ext cx="1898100" cy="45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solidFill>
                  <a:schemeClr val="dk1"/>
                </a:solidFill>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299" name="Google Shape;1299;p25"/>
          <p:cNvSpPr txBox="1"/>
          <p:nvPr>
            <p:ph idx="5" type="subTitle"/>
          </p:nvPr>
        </p:nvSpPr>
        <p:spPr>
          <a:xfrm>
            <a:off x="1997500" y="3518200"/>
            <a:ext cx="2187900" cy="7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00" name="Google Shape;1300;p25"/>
          <p:cNvSpPr txBox="1"/>
          <p:nvPr>
            <p:ph idx="6" type="subTitle"/>
          </p:nvPr>
        </p:nvSpPr>
        <p:spPr>
          <a:xfrm>
            <a:off x="1997512" y="3034350"/>
            <a:ext cx="1898100" cy="45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solidFill>
                  <a:schemeClr val="dk1"/>
                </a:solidFill>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301" name="Google Shape;1301;p25"/>
          <p:cNvSpPr txBox="1"/>
          <p:nvPr>
            <p:ph idx="7" type="subTitle"/>
          </p:nvPr>
        </p:nvSpPr>
        <p:spPr>
          <a:xfrm>
            <a:off x="5629350" y="3518200"/>
            <a:ext cx="2187900" cy="7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02" name="Google Shape;1302;p25"/>
          <p:cNvSpPr txBox="1"/>
          <p:nvPr>
            <p:ph idx="8" type="subTitle"/>
          </p:nvPr>
        </p:nvSpPr>
        <p:spPr>
          <a:xfrm>
            <a:off x="5629388" y="3034350"/>
            <a:ext cx="1898100" cy="45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solidFill>
                  <a:schemeClr val="dk1"/>
                </a:solidFill>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303" name="Google Shape;1303;p25"/>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304" name="Google Shape;1304;p25"/>
          <p:cNvGrpSpPr/>
          <p:nvPr/>
        </p:nvGrpSpPr>
        <p:grpSpPr>
          <a:xfrm>
            <a:off x="403050" y="1222975"/>
            <a:ext cx="8337900" cy="3387000"/>
            <a:chOff x="403050" y="1222975"/>
            <a:chExt cx="8337900" cy="3387000"/>
          </a:xfrm>
        </p:grpSpPr>
        <p:cxnSp>
          <p:nvCxnSpPr>
            <p:cNvPr id="1305" name="Google Shape;1305;p25"/>
            <p:cNvCxnSpPr/>
            <p:nvPr/>
          </p:nvCxnSpPr>
          <p:spPr>
            <a:xfrm>
              <a:off x="4572000" y="1222975"/>
              <a:ext cx="0" cy="3387000"/>
            </a:xfrm>
            <a:prstGeom prst="straightConnector1">
              <a:avLst/>
            </a:prstGeom>
            <a:noFill/>
            <a:ln cap="flat" cmpd="sng" w="9525">
              <a:solidFill>
                <a:schemeClr val="dk1"/>
              </a:solidFill>
              <a:prstDash val="solid"/>
              <a:round/>
              <a:headEnd len="med" w="med" type="none"/>
              <a:tailEnd len="med" w="med" type="none"/>
            </a:ln>
          </p:spPr>
        </p:cxnSp>
        <p:cxnSp>
          <p:nvCxnSpPr>
            <p:cNvPr id="1306" name="Google Shape;1306;p25"/>
            <p:cNvCxnSpPr/>
            <p:nvPr/>
          </p:nvCxnSpPr>
          <p:spPr>
            <a:xfrm>
              <a:off x="403050" y="1224425"/>
              <a:ext cx="8337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6_1">
    <p:bg>
      <p:bgPr>
        <a:solidFill>
          <a:schemeClr val="lt2"/>
        </a:solidFill>
      </p:bgPr>
    </p:bg>
    <p:spTree>
      <p:nvGrpSpPr>
        <p:cNvPr id="1307" name="Shape 1307"/>
        <p:cNvGrpSpPr/>
        <p:nvPr/>
      </p:nvGrpSpPr>
      <p:grpSpPr>
        <a:xfrm>
          <a:off x="0" y="0"/>
          <a:ext cx="0" cy="0"/>
          <a:chOff x="0" y="0"/>
          <a:chExt cx="0" cy="0"/>
        </a:xfrm>
      </p:grpSpPr>
      <p:grpSp>
        <p:nvGrpSpPr>
          <p:cNvPr id="1308" name="Google Shape;1308;p26"/>
          <p:cNvGrpSpPr/>
          <p:nvPr/>
        </p:nvGrpSpPr>
        <p:grpSpPr>
          <a:xfrm>
            <a:off x="403350" y="223823"/>
            <a:ext cx="8342062" cy="4695900"/>
            <a:chOff x="403350" y="223823"/>
            <a:chExt cx="8342062" cy="4695900"/>
          </a:xfrm>
        </p:grpSpPr>
        <p:sp>
          <p:nvSpPr>
            <p:cNvPr id="1309" name="Google Shape;1309;p26"/>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0" name="Google Shape;1310;p26"/>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grpSp>
          <p:nvGrpSpPr>
            <p:cNvPr id="1311" name="Google Shape;1311;p26"/>
            <p:cNvGrpSpPr/>
            <p:nvPr/>
          </p:nvGrpSpPr>
          <p:grpSpPr>
            <a:xfrm>
              <a:off x="1540459" y="4657726"/>
              <a:ext cx="247934" cy="217848"/>
              <a:chOff x="898875" y="244725"/>
              <a:chExt cx="481800" cy="423500"/>
            </a:xfrm>
          </p:grpSpPr>
          <p:sp>
            <p:nvSpPr>
              <p:cNvPr id="1312" name="Google Shape;1312;p2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13" name="Google Shape;1313;p2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14" name="Google Shape;1314;p2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15" name="Google Shape;1315;p2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16" name="Google Shape;1316;p2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17" name="Google Shape;1317;p2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318" name="Google Shape;1318;p26"/>
            <p:cNvGrpSpPr/>
            <p:nvPr/>
          </p:nvGrpSpPr>
          <p:grpSpPr>
            <a:xfrm>
              <a:off x="2772234" y="4657726"/>
              <a:ext cx="247934" cy="217848"/>
              <a:chOff x="898875" y="244725"/>
              <a:chExt cx="481800" cy="423500"/>
            </a:xfrm>
          </p:grpSpPr>
          <p:sp>
            <p:nvSpPr>
              <p:cNvPr id="1319" name="Google Shape;1319;p2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20" name="Google Shape;1320;p2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21" name="Google Shape;1321;p2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22" name="Google Shape;1322;p2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23" name="Google Shape;1323;p2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24" name="Google Shape;1324;p2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325" name="Google Shape;1325;p26"/>
            <p:cNvCxnSpPr/>
            <p:nvPr/>
          </p:nvCxnSpPr>
          <p:spPr>
            <a:xfrm>
              <a:off x="3236425"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26" name="Google Shape;1326;p26"/>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327" name="Google Shape;1327;p26"/>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28" name="Google Shape;1328;p26"/>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29" name="Google Shape;1329;p26"/>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30" name="Google Shape;1330;p26"/>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331" name="Google Shape;1331;p26"/>
            <p:cNvGrpSpPr/>
            <p:nvPr/>
          </p:nvGrpSpPr>
          <p:grpSpPr>
            <a:xfrm>
              <a:off x="4448059" y="4657726"/>
              <a:ext cx="247934" cy="217848"/>
              <a:chOff x="898875" y="244725"/>
              <a:chExt cx="481800" cy="423500"/>
            </a:xfrm>
          </p:grpSpPr>
          <p:sp>
            <p:nvSpPr>
              <p:cNvPr id="1332" name="Google Shape;1332;p2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33" name="Google Shape;1333;p2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34" name="Google Shape;1334;p2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35" name="Google Shape;1335;p2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36" name="Google Shape;1336;p2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37" name="Google Shape;1337;p2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338" name="Google Shape;1338;p26"/>
            <p:cNvGrpSpPr/>
            <p:nvPr/>
          </p:nvGrpSpPr>
          <p:grpSpPr>
            <a:xfrm>
              <a:off x="6149584" y="4657726"/>
              <a:ext cx="247934" cy="217848"/>
              <a:chOff x="898875" y="244725"/>
              <a:chExt cx="481800" cy="423500"/>
            </a:xfrm>
          </p:grpSpPr>
          <p:sp>
            <p:nvSpPr>
              <p:cNvPr id="1339" name="Google Shape;1339;p2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40" name="Google Shape;1340;p2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41" name="Google Shape;1341;p2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42" name="Google Shape;1342;p2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43" name="Google Shape;1343;p2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44" name="Google Shape;1344;p2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345" name="Google Shape;1345;p26"/>
            <p:cNvGrpSpPr/>
            <p:nvPr/>
          </p:nvGrpSpPr>
          <p:grpSpPr>
            <a:xfrm>
              <a:off x="7355659" y="4657726"/>
              <a:ext cx="247934" cy="217848"/>
              <a:chOff x="898875" y="244725"/>
              <a:chExt cx="481800" cy="423500"/>
            </a:xfrm>
          </p:grpSpPr>
          <p:sp>
            <p:nvSpPr>
              <p:cNvPr id="1346" name="Google Shape;1346;p2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47" name="Google Shape;1347;p2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48" name="Google Shape;1348;p2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49" name="Google Shape;1349;p2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50" name="Google Shape;1350;p2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51" name="Google Shape;1351;p2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352" name="Google Shape;1352;p26"/>
            <p:cNvCxnSpPr/>
            <p:nvPr/>
          </p:nvCxnSpPr>
          <p:spPr>
            <a:xfrm>
              <a:off x="5907575" y="4613946"/>
              <a:ext cx="0" cy="305400"/>
            </a:xfrm>
            <a:prstGeom prst="straightConnector1">
              <a:avLst/>
            </a:prstGeom>
            <a:noFill/>
            <a:ln cap="flat" cmpd="sng" w="9525">
              <a:solidFill>
                <a:schemeClr val="dk1"/>
              </a:solidFill>
              <a:prstDash val="solid"/>
              <a:round/>
              <a:headEnd len="med" w="med" type="none"/>
              <a:tailEnd len="med" w="med" type="none"/>
            </a:ln>
          </p:spPr>
        </p:cxnSp>
      </p:grpSp>
      <p:sp>
        <p:nvSpPr>
          <p:cNvPr id="1353" name="Google Shape;1353;p26"/>
          <p:cNvSpPr txBox="1"/>
          <p:nvPr>
            <p:ph idx="1" type="subTitle"/>
          </p:nvPr>
        </p:nvSpPr>
        <p:spPr>
          <a:xfrm>
            <a:off x="6144452" y="2085576"/>
            <a:ext cx="20961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54" name="Google Shape;1354;p26"/>
          <p:cNvSpPr txBox="1"/>
          <p:nvPr>
            <p:ph idx="2" type="subTitle"/>
          </p:nvPr>
        </p:nvSpPr>
        <p:spPr>
          <a:xfrm>
            <a:off x="6144452" y="1616675"/>
            <a:ext cx="20961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VT323"/>
              <a:buNone/>
              <a:defRPr sz="2500">
                <a:latin typeface="VT323"/>
                <a:ea typeface="VT323"/>
                <a:cs typeface="VT323"/>
                <a:sym typeface="VT323"/>
              </a:defRPr>
            </a:lvl1pPr>
            <a:lvl2pPr lvl="1" rtl="0">
              <a:spcBef>
                <a:spcPts val="0"/>
              </a:spcBef>
              <a:spcAft>
                <a:spcPts val="0"/>
              </a:spcAft>
              <a:buClr>
                <a:schemeClr val="dk1"/>
              </a:buClr>
              <a:buSzPts val="2500"/>
              <a:buFont typeface="VT323"/>
              <a:buNone/>
              <a:defRPr sz="2500">
                <a:solidFill>
                  <a:schemeClr val="dk1"/>
                </a:solidFill>
                <a:latin typeface="VT323"/>
                <a:ea typeface="VT323"/>
                <a:cs typeface="VT323"/>
                <a:sym typeface="VT323"/>
              </a:defRPr>
            </a:lvl2pPr>
            <a:lvl3pPr lvl="2"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3pPr>
            <a:lvl4pPr lvl="3"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4pPr>
            <a:lvl5pPr lvl="4"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5pPr>
            <a:lvl6pPr lvl="5"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6pPr>
            <a:lvl7pPr lvl="6"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7pPr>
            <a:lvl8pPr lvl="7"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8pPr>
            <a:lvl9pPr lvl="8" rtl="0">
              <a:spcBef>
                <a:spcPts val="1600"/>
              </a:spcBef>
              <a:spcAft>
                <a:spcPts val="1600"/>
              </a:spcAft>
              <a:buClr>
                <a:schemeClr val="dk1"/>
              </a:buClr>
              <a:buSzPts val="2500"/>
              <a:buFont typeface="VT323"/>
              <a:buNone/>
              <a:defRPr sz="2500">
                <a:solidFill>
                  <a:schemeClr val="dk1"/>
                </a:solidFill>
                <a:latin typeface="VT323"/>
                <a:ea typeface="VT323"/>
                <a:cs typeface="VT323"/>
                <a:sym typeface="VT323"/>
              </a:defRPr>
            </a:lvl9pPr>
          </a:lstStyle>
          <a:p/>
        </p:txBody>
      </p:sp>
      <p:sp>
        <p:nvSpPr>
          <p:cNvPr id="1355" name="Google Shape;1355;p26"/>
          <p:cNvSpPr txBox="1"/>
          <p:nvPr>
            <p:ph idx="3" type="subTitle"/>
          </p:nvPr>
        </p:nvSpPr>
        <p:spPr>
          <a:xfrm>
            <a:off x="3523948" y="2085576"/>
            <a:ext cx="20961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56" name="Google Shape;1356;p26"/>
          <p:cNvSpPr txBox="1"/>
          <p:nvPr>
            <p:ph idx="4" type="subTitle"/>
          </p:nvPr>
        </p:nvSpPr>
        <p:spPr>
          <a:xfrm>
            <a:off x="3523948" y="1616675"/>
            <a:ext cx="20961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VT323"/>
              <a:buNone/>
              <a:defRPr sz="2500">
                <a:latin typeface="VT323"/>
                <a:ea typeface="VT323"/>
                <a:cs typeface="VT323"/>
                <a:sym typeface="VT323"/>
              </a:defRPr>
            </a:lvl1pPr>
            <a:lvl2pPr lvl="1" rtl="0">
              <a:spcBef>
                <a:spcPts val="0"/>
              </a:spcBef>
              <a:spcAft>
                <a:spcPts val="0"/>
              </a:spcAft>
              <a:buClr>
                <a:schemeClr val="dk1"/>
              </a:buClr>
              <a:buSzPts val="2500"/>
              <a:buFont typeface="VT323"/>
              <a:buNone/>
              <a:defRPr sz="2500">
                <a:solidFill>
                  <a:schemeClr val="dk1"/>
                </a:solidFill>
                <a:latin typeface="VT323"/>
                <a:ea typeface="VT323"/>
                <a:cs typeface="VT323"/>
                <a:sym typeface="VT323"/>
              </a:defRPr>
            </a:lvl2pPr>
            <a:lvl3pPr lvl="2"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3pPr>
            <a:lvl4pPr lvl="3"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4pPr>
            <a:lvl5pPr lvl="4"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5pPr>
            <a:lvl6pPr lvl="5"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6pPr>
            <a:lvl7pPr lvl="6"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7pPr>
            <a:lvl8pPr lvl="7"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8pPr>
            <a:lvl9pPr lvl="8" rtl="0">
              <a:spcBef>
                <a:spcPts val="1600"/>
              </a:spcBef>
              <a:spcAft>
                <a:spcPts val="1600"/>
              </a:spcAft>
              <a:buClr>
                <a:schemeClr val="dk1"/>
              </a:buClr>
              <a:buSzPts val="2500"/>
              <a:buFont typeface="VT323"/>
              <a:buNone/>
              <a:defRPr sz="2500">
                <a:solidFill>
                  <a:schemeClr val="dk1"/>
                </a:solidFill>
                <a:latin typeface="VT323"/>
                <a:ea typeface="VT323"/>
                <a:cs typeface="VT323"/>
                <a:sym typeface="VT323"/>
              </a:defRPr>
            </a:lvl9pPr>
          </a:lstStyle>
          <a:p/>
        </p:txBody>
      </p:sp>
      <p:sp>
        <p:nvSpPr>
          <p:cNvPr id="1357" name="Google Shape;1357;p26"/>
          <p:cNvSpPr txBox="1"/>
          <p:nvPr>
            <p:ph idx="5" type="subTitle"/>
          </p:nvPr>
        </p:nvSpPr>
        <p:spPr>
          <a:xfrm>
            <a:off x="2213696" y="3736281"/>
            <a:ext cx="20961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58" name="Google Shape;1358;p26"/>
          <p:cNvSpPr txBox="1"/>
          <p:nvPr>
            <p:ph idx="6" type="subTitle"/>
          </p:nvPr>
        </p:nvSpPr>
        <p:spPr>
          <a:xfrm>
            <a:off x="2213696" y="3267375"/>
            <a:ext cx="20961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VT323"/>
              <a:buNone/>
              <a:defRPr sz="2500">
                <a:latin typeface="VT323"/>
                <a:ea typeface="VT323"/>
                <a:cs typeface="VT323"/>
                <a:sym typeface="VT323"/>
              </a:defRPr>
            </a:lvl1pPr>
            <a:lvl2pPr lvl="1" rtl="0">
              <a:spcBef>
                <a:spcPts val="0"/>
              </a:spcBef>
              <a:spcAft>
                <a:spcPts val="0"/>
              </a:spcAft>
              <a:buClr>
                <a:schemeClr val="dk1"/>
              </a:buClr>
              <a:buSzPts val="2500"/>
              <a:buFont typeface="VT323"/>
              <a:buNone/>
              <a:defRPr sz="2500">
                <a:solidFill>
                  <a:schemeClr val="dk1"/>
                </a:solidFill>
                <a:latin typeface="VT323"/>
                <a:ea typeface="VT323"/>
                <a:cs typeface="VT323"/>
                <a:sym typeface="VT323"/>
              </a:defRPr>
            </a:lvl2pPr>
            <a:lvl3pPr lvl="2"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3pPr>
            <a:lvl4pPr lvl="3"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4pPr>
            <a:lvl5pPr lvl="4"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5pPr>
            <a:lvl6pPr lvl="5"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6pPr>
            <a:lvl7pPr lvl="6"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7pPr>
            <a:lvl8pPr lvl="7"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8pPr>
            <a:lvl9pPr lvl="8" rtl="0">
              <a:spcBef>
                <a:spcPts val="1600"/>
              </a:spcBef>
              <a:spcAft>
                <a:spcPts val="1600"/>
              </a:spcAft>
              <a:buClr>
                <a:schemeClr val="dk1"/>
              </a:buClr>
              <a:buSzPts val="2500"/>
              <a:buFont typeface="VT323"/>
              <a:buNone/>
              <a:defRPr sz="2500">
                <a:solidFill>
                  <a:schemeClr val="dk1"/>
                </a:solidFill>
                <a:latin typeface="VT323"/>
                <a:ea typeface="VT323"/>
                <a:cs typeface="VT323"/>
                <a:sym typeface="VT323"/>
              </a:defRPr>
            </a:lvl9pPr>
          </a:lstStyle>
          <a:p/>
        </p:txBody>
      </p:sp>
      <p:sp>
        <p:nvSpPr>
          <p:cNvPr id="1359" name="Google Shape;1359;p26"/>
          <p:cNvSpPr txBox="1"/>
          <p:nvPr>
            <p:ph idx="7" type="subTitle"/>
          </p:nvPr>
        </p:nvSpPr>
        <p:spPr>
          <a:xfrm>
            <a:off x="4834200" y="3736281"/>
            <a:ext cx="20961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60" name="Google Shape;1360;p26"/>
          <p:cNvSpPr txBox="1"/>
          <p:nvPr>
            <p:ph idx="8" type="subTitle"/>
          </p:nvPr>
        </p:nvSpPr>
        <p:spPr>
          <a:xfrm>
            <a:off x="4834200" y="3267375"/>
            <a:ext cx="20961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VT323"/>
              <a:buNone/>
              <a:defRPr sz="2500">
                <a:latin typeface="VT323"/>
                <a:ea typeface="VT323"/>
                <a:cs typeface="VT323"/>
                <a:sym typeface="VT323"/>
              </a:defRPr>
            </a:lvl1pPr>
            <a:lvl2pPr lvl="1" rtl="0">
              <a:spcBef>
                <a:spcPts val="0"/>
              </a:spcBef>
              <a:spcAft>
                <a:spcPts val="0"/>
              </a:spcAft>
              <a:buClr>
                <a:schemeClr val="dk1"/>
              </a:buClr>
              <a:buSzPts val="2500"/>
              <a:buFont typeface="VT323"/>
              <a:buNone/>
              <a:defRPr sz="2500">
                <a:solidFill>
                  <a:schemeClr val="dk1"/>
                </a:solidFill>
                <a:latin typeface="VT323"/>
                <a:ea typeface="VT323"/>
                <a:cs typeface="VT323"/>
                <a:sym typeface="VT323"/>
              </a:defRPr>
            </a:lvl2pPr>
            <a:lvl3pPr lvl="2"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3pPr>
            <a:lvl4pPr lvl="3"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4pPr>
            <a:lvl5pPr lvl="4"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5pPr>
            <a:lvl6pPr lvl="5"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6pPr>
            <a:lvl7pPr lvl="6"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7pPr>
            <a:lvl8pPr lvl="7"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8pPr>
            <a:lvl9pPr lvl="8" rtl="0">
              <a:spcBef>
                <a:spcPts val="1600"/>
              </a:spcBef>
              <a:spcAft>
                <a:spcPts val="1600"/>
              </a:spcAft>
              <a:buClr>
                <a:schemeClr val="dk1"/>
              </a:buClr>
              <a:buSzPts val="2500"/>
              <a:buFont typeface="VT323"/>
              <a:buNone/>
              <a:defRPr sz="2500">
                <a:solidFill>
                  <a:schemeClr val="dk1"/>
                </a:solidFill>
                <a:latin typeface="VT323"/>
                <a:ea typeface="VT323"/>
                <a:cs typeface="VT323"/>
                <a:sym typeface="VT323"/>
              </a:defRPr>
            </a:lvl9pPr>
          </a:lstStyle>
          <a:p/>
        </p:txBody>
      </p:sp>
      <p:sp>
        <p:nvSpPr>
          <p:cNvPr id="1361" name="Google Shape;1361;p26"/>
          <p:cNvSpPr txBox="1"/>
          <p:nvPr>
            <p:ph idx="9" type="subTitle"/>
          </p:nvPr>
        </p:nvSpPr>
        <p:spPr>
          <a:xfrm>
            <a:off x="903444" y="2085576"/>
            <a:ext cx="20961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62" name="Google Shape;1362;p26"/>
          <p:cNvSpPr txBox="1"/>
          <p:nvPr>
            <p:ph idx="13" type="subTitle"/>
          </p:nvPr>
        </p:nvSpPr>
        <p:spPr>
          <a:xfrm>
            <a:off x="903444" y="1616675"/>
            <a:ext cx="20961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VT323"/>
              <a:buNone/>
              <a:defRPr sz="2500">
                <a:latin typeface="VT323"/>
                <a:ea typeface="VT323"/>
                <a:cs typeface="VT323"/>
                <a:sym typeface="VT323"/>
              </a:defRPr>
            </a:lvl1pPr>
            <a:lvl2pPr lvl="1" rtl="0">
              <a:spcBef>
                <a:spcPts val="0"/>
              </a:spcBef>
              <a:spcAft>
                <a:spcPts val="0"/>
              </a:spcAft>
              <a:buClr>
                <a:schemeClr val="dk1"/>
              </a:buClr>
              <a:buSzPts val="2500"/>
              <a:buFont typeface="VT323"/>
              <a:buNone/>
              <a:defRPr sz="2500">
                <a:solidFill>
                  <a:schemeClr val="dk1"/>
                </a:solidFill>
                <a:latin typeface="VT323"/>
                <a:ea typeface="VT323"/>
                <a:cs typeface="VT323"/>
                <a:sym typeface="VT323"/>
              </a:defRPr>
            </a:lvl2pPr>
            <a:lvl3pPr lvl="2"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3pPr>
            <a:lvl4pPr lvl="3"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4pPr>
            <a:lvl5pPr lvl="4"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5pPr>
            <a:lvl6pPr lvl="5"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6pPr>
            <a:lvl7pPr lvl="6"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7pPr>
            <a:lvl8pPr lvl="7" rtl="0">
              <a:spcBef>
                <a:spcPts val="1600"/>
              </a:spcBef>
              <a:spcAft>
                <a:spcPts val="0"/>
              </a:spcAft>
              <a:buClr>
                <a:schemeClr val="dk1"/>
              </a:buClr>
              <a:buSzPts val="2500"/>
              <a:buFont typeface="VT323"/>
              <a:buNone/>
              <a:defRPr sz="2500">
                <a:solidFill>
                  <a:schemeClr val="dk1"/>
                </a:solidFill>
                <a:latin typeface="VT323"/>
                <a:ea typeface="VT323"/>
                <a:cs typeface="VT323"/>
                <a:sym typeface="VT323"/>
              </a:defRPr>
            </a:lvl8pPr>
            <a:lvl9pPr lvl="8" rtl="0">
              <a:spcBef>
                <a:spcPts val="1600"/>
              </a:spcBef>
              <a:spcAft>
                <a:spcPts val="1600"/>
              </a:spcAft>
              <a:buClr>
                <a:schemeClr val="dk1"/>
              </a:buClr>
              <a:buSzPts val="2500"/>
              <a:buFont typeface="VT323"/>
              <a:buNone/>
              <a:defRPr sz="2500">
                <a:solidFill>
                  <a:schemeClr val="dk1"/>
                </a:solidFill>
                <a:latin typeface="VT323"/>
                <a:ea typeface="VT323"/>
                <a:cs typeface="VT323"/>
                <a:sym typeface="VT323"/>
              </a:defRPr>
            </a:lvl9pPr>
          </a:lstStyle>
          <a:p/>
        </p:txBody>
      </p:sp>
      <p:sp>
        <p:nvSpPr>
          <p:cNvPr id="1363" name="Google Shape;1363;p26"/>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2"/>
        </a:solidFill>
      </p:bgPr>
    </p:bg>
    <p:spTree>
      <p:nvGrpSpPr>
        <p:cNvPr id="1364" name="Shape 1364"/>
        <p:cNvGrpSpPr/>
        <p:nvPr/>
      </p:nvGrpSpPr>
      <p:grpSpPr>
        <a:xfrm>
          <a:off x="0" y="0"/>
          <a:ext cx="0" cy="0"/>
          <a:chOff x="0" y="0"/>
          <a:chExt cx="0" cy="0"/>
        </a:xfrm>
      </p:grpSpPr>
      <p:grpSp>
        <p:nvGrpSpPr>
          <p:cNvPr id="1365" name="Google Shape;1365;p27"/>
          <p:cNvGrpSpPr/>
          <p:nvPr/>
        </p:nvGrpSpPr>
        <p:grpSpPr>
          <a:xfrm>
            <a:off x="403350" y="223823"/>
            <a:ext cx="8342062" cy="4695900"/>
            <a:chOff x="403350" y="223823"/>
            <a:chExt cx="8342062" cy="4695900"/>
          </a:xfrm>
        </p:grpSpPr>
        <p:sp>
          <p:nvSpPr>
            <p:cNvPr id="1366" name="Google Shape;1366;p27"/>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7" name="Google Shape;1367;p27"/>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368" name="Google Shape;1368;p27"/>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369" name="Google Shape;1369;p27"/>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70" name="Google Shape;1370;p27"/>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71" name="Google Shape;1371;p27"/>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72" name="Google Shape;1372;p27"/>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73" name="Google Shape;1373;p27"/>
            <p:cNvCxnSpPr/>
            <p:nvPr/>
          </p:nvCxnSpPr>
          <p:spPr>
            <a:xfrm>
              <a:off x="3758377"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74" name="Google Shape;1374;p27"/>
            <p:cNvCxnSpPr/>
            <p:nvPr/>
          </p:nvCxnSpPr>
          <p:spPr>
            <a:xfrm>
              <a:off x="5385623"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375" name="Google Shape;1375;p27"/>
            <p:cNvGrpSpPr/>
            <p:nvPr/>
          </p:nvGrpSpPr>
          <p:grpSpPr>
            <a:xfrm>
              <a:off x="7112695" y="4657726"/>
              <a:ext cx="247934" cy="217848"/>
              <a:chOff x="898875" y="244725"/>
              <a:chExt cx="481800" cy="423500"/>
            </a:xfrm>
          </p:grpSpPr>
          <p:sp>
            <p:nvSpPr>
              <p:cNvPr id="1376" name="Google Shape;1376;p2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77" name="Google Shape;1377;p2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78" name="Google Shape;1378;p2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79" name="Google Shape;1379;p2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80" name="Google Shape;1380;p2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81" name="Google Shape;1381;p2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382" name="Google Shape;1382;p27"/>
            <p:cNvGrpSpPr/>
            <p:nvPr/>
          </p:nvGrpSpPr>
          <p:grpSpPr>
            <a:xfrm>
              <a:off x="5880920" y="4657726"/>
              <a:ext cx="247934" cy="217848"/>
              <a:chOff x="898875" y="244725"/>
              <a:chExt cx="481800" cy="423500"/>
            </a:xfrm>
          </p:grpSpPr>
          <p:sp>
            <p:nvSpPr>
              <p:cNvPr id="1383" name="Google Shape;1383;p2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84" name="Google Shape;1384;p2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85" name="Google Shape;1385;p2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86" name="Google Shape;1386;p2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87" name="Google Shape;1387;p2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88" name="Google Shape;1388;p2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389" name="Google Shape;1389;p27"/>
            <p:cNvGrpSpPr/>
            <p:nvPr/>
          </p:nvGrpSpPr>
          <p:grpSpPr>
            <a:xfrm>
              <a:off x="8344470" y="4657726"/>
              <a:ext cx="247934" cy="217848"/>
              <a:chOff x="898875" y="244725"/>
              <a:chExt cx="481800" cy="423500"/>
            </a:xfrm>
          </p:grpSpPr>
          <p:sp>
            <p:nvSpPr>
              <p:cNvPr id="1390" name="Google Shape;1390;p2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91" name="Google Shape;1391;p2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92" name="Google Shape;1392;p2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93" name="Google Shape;1393;p2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94" name="Google Shape;1394;p2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95" name="Google Shape;1395;p2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396" name="Google Shape;1396;p27"/>
            <p:cNvGrpSpPr/>
            <p:nvPr/>
          </p:nvGrpSpPr>
          <p:grpSpPr>
            <a:xfrm>
              <a:off x="1783370" y="4657726"/>
              <a:ext cx="247934" cy="217848"/>
              <a:chOff x="898875" y="244725"/>
              <a:chExt cx="481800" cy="423500"/>
            </a:xfrm>
          </p:grpSpPr>
          <p:sp>
            <p:nvSpPr>
              <p:cNvPr id="1397" name="Google Shape;1397;p2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98" name="Google Shape;1398;p2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99" name="Google Shape;1399;p2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00" name="Google Shape;1400;p2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01" name="Google Shape;1401;p2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02" name="Google Shape;1402;p2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403" name="Google Shape;1403;p27"/>
            <p:cNvGrpSpPr/>
            <p:nvPr/>
          </p:nvGrpSpPr>
          <p:grpSpPr>
            <a:xfrm>
              <a:off x="551595" y="4657726"/>
              <a:ext cx="247934" cy="217848"/>
              <a:chOff x="898875" y="244725"/>
              <a:chExt cx="481800" cy="423500"/>
            </a:xfrm>
          </p:grpSpPr>
          <p:sp>
            <p:nvSpPr>
              <p:cNvPr id="1404" name="Google Shape;1404;p2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05" name="Google Shape;1405;p2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06" name="Google Shape;1406;p2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07" name="Google Shape;1407;p2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08" name="Google Shape;1408;p2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09" name="Google Shape;1409;p2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410" name="Google Shape;1410;p27"/>
            <p:cNvGrpSpPr/>
            <p:nvPr/>
          </p:nvGrpSpPr>
          <p:grpSpPr>
            <a:xfrm>
              <a:off x="3015145" y="4657726"/>
              <a:ext cx="247934" cy="217848"/>
              <a:chOff x="898875" y="244725"/>
              <a:chExt cx="481800" cy="423500"/>
            </a:xfrm>
          </p:grpSpPr>
          <p:sp>
            <p:nvSpPr>
              <p:cNvPr id="1411" name="Google Shape;1411;p2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12" name="Google Shape;1412;p2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13" name="Google Shape;1413;p2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14" name="Google Shape;1414;p2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15" name="Google Shape;1415;p2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16" name="Google Shape;1416;p2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sp>
        <p:nvSpPr>
          <p:cNvPr id="1417" name="Google Shape;1417;p27"/>
          <p:cNvSpPr txBox="1"/>
          <p:nvPr>
            <p:ph idx="1" type="subTitle"/>
          </p:nvPr>
        </p:nvSpPr>
        <p:spPr>
          <a:xfrm>
            <a:off x="6274908" y="3850606"/>
            <a:ext cx="19062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18" name="Google Shape;1418;p27"/>
          <p:cNvSpPr txBox="1"/>
          <p:nvPr>
            <p:ph idx="2" type="subTitle"/>
          </p:nvPr>
        </p:nvSpPr>
        <p:spPr>
          <a:xfrm>
            <a:off x="6274908" y="2158500"/>
            <a:ext cx="19062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19" name="Google Shape;1419;p27"/>
          <p:cNvSpPr txBox="1"/>
          <p:nvPr>
            <p:ph idx="3" type="subTitle"/>
          </p:nvPr>
        </p:nvSpPr>
        <p:spPr>
          <a:xfrm>
            <a:off x="3618900" y="2158500"/>
            <a:ext cx="19062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20" name="Google Shape;1420;p27"/>
          <p:cNvSpPr txBox="1"/>
          <p:nvPr>
            <p:ph idx="4" type="subTitle"/>
          </p:nvPr>
        </p:nvSpPr>
        <p:spPr>
          <a:xfrm>
            <a:off x="3850200" y="1671175"/>
            <a:ext cx="1443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421" name="Google Shape;1421;p27"/>
          <p:cNvSpPr txBox="1"/>
          <p:nvPr>
            <p:ph idx="5" type="subTitle"/>
          </p:nvPr>
        </p:nvSpPr>
        <p:spPr>
          <a:xfrm>
            <a:off x="962892" y="2158500"/>
            <a:ext cx="19062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22" name="Google Shape;1422;p27"/>
          <p:cNvSpPr txBox="1"/>
          <p:nvPr>
            <p:ph idx="6" type="subTitle"/>
          </p:nvPr>
        </p:nvSpPr>
        <p:spPr>
          <a:xfrm>
            <a:off x="1194192" y="1671175"/>
            <a:ext cx="1443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423" name="Google Shape;1423;p27"/>
          <p:cNvSpPr txBox="1"/>
          <p:nvPr>
            <p:ph idx="7" type="subTitle"/>
          </p:nvPr>
        </p:nvSpPr>
        <p:spPr>
          <a:xfrm>
            <a:off x="3618900" y="3850606"/>
            <a:ext cx="19062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24" name="Google Shape;1424;p27"/>
          <p:cNvSpPr txBox="1"/>
          <p:nvPr>
            <p:ph idx="8" type="subTitle"/>
          </p:nvPr>
        </p:nvSpPr>
        <p:spPr>
          <a:xfrm>
            <a:off x="3850200" y="3372738"/>
            <a:ext cx="1443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425" name="Google Shape;1425;p27"/>
          <p:cNvSpPr txBox="1"/>
          <p:nvPr>
            <p:ph idx="9" type="subTitle"/>
          </p:nvPr>
        </p:nvSpPr>
        <p:spPr>
          <a:xfrm>
            <a:off x="962892" y="3850606"/>
            <a:ext cx="19062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26" name="Google Shape;1426;p27"/>
          <p:cNvSpPr txBox="1"/>
          <p:nvPr>
            <p:ph idx="13" type="subTitle"/>
          </p:nvPr>
        </p:nvSpPr>
        <p:spPr>
          <a:xfrm>
            <a:off x="1194192" y="3372738"/>
            <a:ext cx="1443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427" name="Google Shape;1427;p27"/>
          <p:cNvSpPr txBox="1"/>
          <p:nvPr>
            <p:ph idx="14" type="subTitle"/>
          </p:nvPr>
        </p:nvSpPr>
        <p:spPr>
          <a:xfrm>
            <a:off x="6506208" y="3372738"/>
            <a:ext cx="1443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428" name="Google Shape;1428;p27"/>
          <p:cNvSpPr txBox="1"/>
          <p:nvPr>
            <p:ph idx="15" type="subTitle"/>
          </p:nvPr>
        </p:nvSpPr>
        <p:spPr>
          <a:xfrm>
            <a:off x="6506208" y="1671175"/>
            <a:ext cx="1443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429" name="Google Shape;1429;p27"/>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2"/>
        </a:solidFill>
      </p:bgPr>
    </p:bg>
    <p:spTree>
      <p:nvGrpSpPr>
        <p:cNvPr id="1430" name="Shape 1430"/>
        <p:cNvGrpSpPr/>
        <p:nvPr/>
      </p:nvGrpSpPr>
      <p:grpSpPr>
        <a:xfrm>
          <a:off x="0" y="0"/>
          <a:ext cx="0" cy="0"/>
          <a:chOff x="0" y="0"/>
          <a:chExt cx="0" cy="0"/>
        </a:xfrm>
      </p:grpSpPr>
      <p:grpSp>
        <p:nvGrpSpPr>
          <p:cNvPr id="1431" name="Google Shape;1431;p28"/>
          <p:cNvGrpSpPr/>
          <p:nvPr/>
        </p:nvGrpSpPr>
        <p:grpSpPr>
          <a:xfrm>
            <a:off x="403350" y="223823"/>
            <a:ext cx="8337300" cy="4695900"/>
            <a:chOff x="403350" y="223823"/>
            <a:chExt cx="8337300" cy="4695900"/>
          </a:xfrm>
        </p:grpSpPr>
        <p:sp>
          <p:nvSpPr>
            <p:cNvPr id="1432" name="Google Shape;1432;p28"/>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3" name="Google Shape;1433;p28"/>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434" name="Google Shape;1434;p28"/>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435" name="Google Shape;1435;p28"/>
            <p:cNvGrpSpPr/>
            <p:nvPr/>
          </p:nvGrpSpPr>
          <p:grpSpPr>
            <a:xfrm>
              <a:off x="4588452" y="4657726"/>
              <a:ext cx="247934" cy="217848"/>
              <a:chOff x="898875" y="244725"/>
              <a:chExt cx="481800" cy="423500"/>
            </a:xfrm>
          </p:grpSpPr>
          <p:sp>
            <p:nvSpPr>
              <p:cNvPr id="1436" name="Google Shape;1436;p2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37" name="Google Shape;1437;p2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38" name="Google Shape;1438;p2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39" name="Google Shape;1439;p2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40" name="Google Shape;1440;p2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41" name="Google Shape;1441;p2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442" name="Google Shape;1442;p28"/>
            <p:cNvGrpSpPr/>
            <p:nvPr/>
          </p:nvGrpSpPr>
          <p:grpSpPr>
            <a:xfrm>
              <a:off x="3356677" y="4657726"/>
              <a:ext cx="247934" cy="217848"/>
              <a:chOff x="898875" y="244725"/>
              <a:chExt cx="481800" cy="423500"/>
            </a:xfrm>
          </p:grpSpPr>
          <p:sp>
            <p:nvSpPr>
              <p:cNvPr id="1443" name="Google Shape;1443;p2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44" name="Google Shape;1444;p2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45" name="Google Shape;1445;p2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46" name="Google Shape;1446;p2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47" name="Google Shape;1447;p2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48" name="Google Shape;1448;p2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449" name="Google Shape;1449;p28"/>
            <p:cNvGrpSpPr/>
            <p:nvPr/>
          </p:nvGrpSpPr>
          <p:grpSpPr>
            <a:xfrm>
              <a:off x="5820227" y="4657726"/>
              <a:ext cx="247934" cy="217848"/>
              <a:chOff x="898875" y="244725"/>
              <a:chExt cx="481800" cy="423500"/>
            </a:xfrm>
          </p:grpSpPr>
          <p:sp>
            <p:nvSpPr>
              <p:cNvPr id="1450" name="Google Shape;1450;p2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51" name="Google Shape;1451;p2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52" name="Google Shape;1452;p2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53" name="Google Shape;1453;p2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54" name="Google Shape;1454;p2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55" name="Google Shape;1455;p2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456" name="Google Shape;1456;p28"/>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457" name="Google Shape;1457;p28"/>
            <p:cNvGrpSpPr/>
            <p:nvPr/>
          </p:nvGrpSpPr>
          <p:grpSpPr>
            <a:xfrm>
              <a:off x="513883" y="4657726"/>
              <a:ext cx="247934" cy="217848"/>
              <a:chOff x="898875" y="244725"/>
              <a:chExt cx="481800" cy="423500"/>
            </a:xfrm>
          </p:grpSpPr>
          <p:sp>
            <p:nvSpPr>
              <p:cNvPr id="1458" name="Google Shape;1458;p2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59" name="Google Shape;1459;p2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60" name="Google Shape;1460;p2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61" name="Google Shape;1461;p2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62" name="Google Shape;1462;p2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63" name="Google Shape;1463;p2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464" name="Google Shape;1464;p28"/>
            <p:cNvGrpSpPr/>
            <p:nvPr/>
          </p:nvGrpSpPr>
          <p:grpSpPr>
            <a:xfrm>
              <a:off x="8382183" y="4657726"/>
              <a:ext cx="247934" cy="217848"/>
              <a:chOff x="898875" y="244725"/>
              <a:chExt cx="481800" cy="423500"/>
            </a:xfrm>
          </p:grpSpPr>
          <p:sp>
            <p:nvSpPr>
              <p:cNvPr id="1465" name="Google Shape;1465;p2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66" name="Google Shape;1466;p2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67" name="Google Shape;1467;p2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68" name="Google Shape;1468;p2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69" name="Google Shape;1469;p2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70" name="Google Shape;1470;p2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471" name="Google Shape;1471;p28"/>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472" name="Google Shape;1472;p28"/>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473" name="Google Shape;1473;p28"/>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474" name="Google Shape;1474;p28"/>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475" name="Google Shape;1475;p28"/>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476" name="Google Shape;1476;p28"/>
            <p:cNvGrpSpPr/>
            <p:nvPr/>
          </p:nvGrpSpPr>
          <p:grpSpPr>
            <a:xfrm>
              <a:off x="1892377" y="4657726"/>
              <a:ext cx="247934" cy="217848"/>
              <a:chOff x="898875" y="244725"/>
              <a:chExt cx="481800" cy="423500"/>
            </a:xfrm>
          </p:grpSpPr>
          <p:sp>
            <p:nvSpPr>
              <p:cNvPr id="1477" name="Google Shape;1477;p2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78" name="Google Shape;1478;p2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79" name="Google Shape;1479;p2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80" name="Google Shape;1480;p2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81" name="Google Shape;1481;p2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82" name="Google Shape;1482;p2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483" name="Google Shape;1483;p28"/>
            <p:cNvGrpSpPr/>
            <p:nvPr/>
          </p:nvGrpSpPr>
          <p:grpSpPr>
            <a:xfrm>
              <a:off x="6967727" y="4657726"/>
              <a:ext cx="247934" cy="217848"/>
              <a:chOff x="898875" y="244725"/>
              <a:chExt cx="481800" cy="423500"/>
            </a:xfrm>
          </p:grpSpPr>
          <p:sp>
            <p:nvSpPr>
              <p:cNvPr id="1484" name="Google Shape;1484;p2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85" name="Google Shape;1485;p2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86" name="Google Shape;1486;p2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87" name="Google Shape;1487;p2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88" name="Google Shape;1488;p2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89" name="Google Shape;1489;p2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cxnSp>
        <p:nvCxnSpPr>
          <p:cNvPr id="1490" name="Google Shape;1490;p28"/>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491" name="Google Shape;1491;p28"/>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492" name="Google Shape;1492;p28"/>
          <p:cNvCxnSpPr/>
          <p:nvPr/>
        </p:nvCxnSpPr>
        <p:spPr>
          <a:xfrm>
            <a:off x="2354050" y="531900"/>
            <a:ext cx="0" cy="4076700"/>
          </a:xfrm>
          <a:prstGeom prst="straightConnector1">
            <a:avLst/>
          </a:prstGeom>
          <a:noFill/>
          <a:ln cap="flat" cmpd="sng" w="9525">
            <a:solidFill>
              <a:schemeClr val="dk1"/>
            </a:solidFill>
            <a:prstDash val="solid"/>
            <a:round/>
            <a:headEnd len="med" w="med" type="none"/>
            <a:tailEnd len="med" w="med" type="none"/>
          </a:ln>
        </p:spPr>
      </p:cxnSp>
      <p:cxnSp>
        <p:nvCxnSpPr>
          <p:cNvPr id="1493" name="Google Shape;1493;p28"/>
          <p:cNvCxnSpPr/>
          <p:nvPr/>
        </p:nvCxnSpPr>
        <p:spPr>
          <a:xfrm>
            <a:off x="6789950" y="531900"/>
            <a:ext cx="0" cy="4076700"/>
          </a:xfrm>
          <a:prstGeom prst="straightConnector1">
            <a:avLst/>
          </a:prstGeom>
          <a:noFill/>
          <a:ln cap="flat" cmpd="sng" w="9525">
            <a:solidFill>
              <a:schemeClr val="dk1"/>
            </a:solidFill>
            <a:prstDash val="solid"/>
            <a:round/>
            <a:headEnd len="med" w="med" type="none"/>
            <a:tailEnd len="med" w="med" type="none"/>
          </a:ln>
        </p:spPr>
      </p:cxnSp>
      <p:sp>
        <p:nvSpPr>
          <p:cNvPr id="1494" name="Google Shape;1494;p28"/>
          <p:cNvSpPr txBox="1"/>
          <p:nvPr>
            <p:ph hasCustomPrompt="1" type="title"/>
          </p:nvPr>
        </p:nvSpPr>
        <p:spPr>
          <a:xfrm>
            <a:off x="2130150" y="540000"/>
            <a:ext cx="48837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5" name="Google Shape;1495;p28"/>
          <p:cNvSpPr txBox="1"/>
          <p:nvPr>
            <p:ph idx="1" type="subTitle"/>
          </p:nvPr>
        </p:nvSpPr>
        <p:spPr>
          <a:xfrm>
            <a:off x="2130150" y="1246027"/>
            <a:ext cx="4883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6" name="Google Shape;1496;p28"/>
          <p:cNvSpPr txBox="1"/>
          <p:nvPr>
            <p:ph hasCustomPrompt="1" idx="2" type="title"/>
          </p:nvPr>
        </p:nvSpPr>
        <p:spPr>
          <a:xfrm>
            <a:off x="2130150" y="1996142"/>
            <a:ext cx="48837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7" name="Google Shape;1497;p28"/>
          <p:cNvSpPr txBox="1"/>
          <p:nvPr>
            <p:ph idx="3" type="subTitle"/>
          </p:nvPr>
        </p:nvSpPr>
        <p:spPr>
          <a:xfrm>
            <a:off x="2130150" y="2702169"/>
            <a:ext cx="4883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8" name="Google Shape;1498;p28"/>
          <p:cNvSpPr txBox="1"/>
          <p:nvPr>
            <p:ph hasCustomPrompt="1" idx="4" type="title"/>
          </p:nvPr>
        </p:nvSpPr>
        <p:spPr>
          <a:xfrm>
            <a:off x="2130150" y="3452296"/>
            <a:ext cx="48837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9" name="Google Shape;1499;p28"/>
          <p:cNvSpPr txBox="1"/>
          <p:nvPr>
            <p:ph idx="5" type="subTitle"/>
          </p:nvPr>
        </p:nvSpPr>
        <p:spPr>
          <a:xfrm>
            <a:off x="2130150" y="4158324"/>
            <a:ext cx="4883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4">
    <p:bg>
      <p:bgPr>
        <a:solidFill>
          <a:schemeClr val="lt2"/>
        </a:solidFill>
      </p:bgPr>
    </p:bg>
    <p:spTree>
      <p:nvGrpSpPr>
        <p:cNvPr id="1500" name="Shape 1500"/>
        <p:cNvGrpSpPr/>
        <p:nvPr/>
      </p:nvGrpSpPr>
      <p:grpSpPr>
        <a:xfrm>
          <a:off x="0" y="0"/>
          <a:ext cx="0" cy="0"/>
          <a:chOff x="0" y="0"/>
          <a:chExt cx="0" cy="0"/>
        </a:xfrm>
      </p:grpSpPr>
      <p:grpSp>
        <p:nvGrpSpPr>
          <p:cNvPr id="1501" name="Google Shape;1501;p29"/>
          <p:cNvGrpSpPr/>
          <p:nvPr/>
        </p:nvGrpSpPr>
        <p:grpSpPr>
          <a:xfrm>
            <a:off x="403350" y="223823"/>
            <a:ext cx="8342062" cy="4695900"/>
            <a:chOff x="403350" y="223823"/>
            <a:chExt cx="8342062" cy="4695900"/>
          </a:xfrm>
        </p:grpSpPr>
        <p:grpSp>
          <p:nvGrpSpPr>
            <p:cNvPr id="1502" name="Google Shape;1502;p29"/>
            <p:cNvGrpSpPr/>
            <p:nvPr/>
          </p:nvGrpSpPr>
          <p:grpSpPr>
            <a:xfrm>
              <a:off x="403350" y="223823"/>
              <a:ext cx="8342047" cy="4695900"/>
              <a:chOff x="403350" y="223823"/>
              <a:chExt cx="8342047" cy="4695900"/>
            </a:xfrm>
          </p:grpSpPr>
          <p:sp>
            <p:nvSpPr>
              <p:cNvPr id="1503" name="Google Shape;1503;p29"/>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4" name="Google Shape;1504;p29"/>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505" name="Google Shape;1505;p29"/>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506" name="Google Shape;1506;p29"/>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507" name="Google Shape;1507;p29"/>
              <p:cNvGrpSpPr/>
              <p:nvPr/>
            </p:nvGrpSpPr>
            <p:grpSpPr>
              <a:xfrm>
                <a:off x="4588452" y="4657726"/>
                <a:ext cx="247934" cy="217848"/>
                <a:chOff x="898875" y="244725"/>
                <a:chExt cx="481800" cy="423500"/>
              </a:xfrm>
            </p:grpSpPr>
            <p:sp>
              <p:nvSpPr>
                <p:cNvPr id="1508" name="Google Shape;1508;p2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09" name="Google Shape;1509;p2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10" name="Google Shape;1510;p2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11" name="Google Shape;1511;p2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12" name="Google Shape;1512;p2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13" name="Google Shape;1513;p2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514" name="Google Shape;1514;p29"/>
              <p:cNvGrpSpPr/>
              <p:nvPr/>
            </p:nvGrpSpPr>
            <p:grpSpPr>
              <a:xfrm>
                <a:off x="3356677" y="4657726"/>
                <a:ext cx="247934" cy="217848"/>
                <a:chOff x="898875" y="244725"/>
                <a:chExt cx="481800" cy="423500"/>
              </a:xfrm>
            </p:grpSpPr>
            <p:sp>
              <p:nvSpPr>
                <p:cNvPr id="1515" name="Google Shape;1515;p2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16" name="Google Shape;1516;p2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17" name="Google Shape;1517;p2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18" name="Google Shape;1518;p2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19" name="Google Shape;1519;p2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20" name="Google Shape;1520;p2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521" name="Google Shape;1521;p29"/>
              <p:cNvGrpSpPr/>
              <p:nvPr/>
            </p:nvGrpSpPr>
            <p:grpSpPr>
              <a:xfrm>
                <a:off x="5820227" y="4657726"/>
                <a:ext cx="247934" cy="217848"/>
                <a:chOff x="898875" y="244725"/>
                <a:chExt cx="481800" cy="423500"/>
              </a:xfrm>
            </p:grpSpPr>
            <p:sp>
              <p:nvSpPr>
                <p:cNvPr id="1522" name="Google Shape;1522;p2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23" name="Google Shape;1523;p2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24" name="Google Shape;1524;p2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25" name="Google Shape;1525;p2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26" name="Google Shape;1526;p2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27" name="Google Shape;1527;p2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528" name="Google Shape;1528;p29"/>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529" name="Google Shape;1529;p29"/>
              <p:cNvGrpSpPr/>
              <p:nvPr/>
            </p:nvGrpSpPr>
            <p:grpSpPr>
              <a:xfrm>
                <a:off x="513883" y="4657726"/>
                <a:ext cx="247934" cy="217848"/>
                <a:chOff x="898875" y="244725"/>
                <a:chExt cx="481800" cy="423500"/>
              </a:xfrm>
            </p:grpSpPr>
            <p:sp>
              <p:nvSpPr>
                <p:cNvPr id="1530" name="Google Shape;1530;p2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31" name="Google Shape;1531;p2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32" name="Google Shape;1532;p2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33" name="Google Shape;1533;p2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34" name="Google Shape;1534;p2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35" name="Google Shape;1535;p2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536" name="Google Shape;1536;p29"/>
              <p:cNvGrpSpPr/>
              <p:nvPr/>
            </p:nvGrpSpPr>
            <p:grpSpPr>
              <a:xfrm>
                <a:off x="8382183" y="4657726"/>
                <a:ext cx="247934" cy="217848"/>
                <a:chOff x="898875" y="244725"/>
                <a:chExt cx="481800" cy="423500"/>
              </a:xfrm>
            </p:grpSpPr>
            <p:sp>
              <p:nvSpPr>
                <p:cNvPr id="1537" name="Google Shape;1537;p2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38" name="Google Shape;1538;p2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39" name="Google Shape;1539;p2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40" name="Google Shape;1540;p2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41" name="Google Shape;1541;p2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42" name="Google Shape;1542;p2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543" name="Google Shape;1543;p29"/>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544" name="Google Shape;1544;p29"/>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545" name="Google Shape;1545;p29"/>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546" name="Google Shape;1546;p29"/>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547" name="Google Shape;1547;p29"/>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cxnSp>
          <p:nvCxnSpPr>
            <p:cNvPr id="1548" name="Google Shape;1548;p29"/>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grpSp>
      <p:sp>
        <p:nvSpPr>
          <p:cNvPr id="1549" name="Google Shape;1549;p29"/>
          <p:cNvSpPr txBox="1"/>
          <p:nvPr>
            <p:ph hasCustomPrompt="1" type="title"/>
          </p:nvPr>
        </p:nvSpPr>
        <p:spPr>
          <a:xfrm>
            <a:off x="5865990" y="3054153"/>
            <a:ext cx="25215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50" name="Google Shape;1550;p29"/>
          <p:cNvSpPr txBox="1"/>
          <p:nvPr>
            <p:ph idx="1" type="subTitle"/>
          </p:nvPr>
        </p:nvSpPr>
        <p:spPr>
          <a:xfrm>
            <a:off x="5976240" y="3600125"/>
            <a:ext cx="2301000" cy="5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1" name="Google Shape;1551;p29"/>
          <p:cNvSpPr txBox="1"/>
          <p:nvPr>
            <p:ph hasCustomPrompt="1" idx="2" type="title"/>
          </p:nvPr>
        </p:nvSpPr>
        <p:spPr>
          <a:xfrm>
            <a:off x="756500" y="3054153"/>
            <a:ext cx="25215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52" name="Google Shape;1552;p29"/>
          <p:cNvSpPr txBox="1"/>
          <p:nvPr>
            <p:ph idx="3" type="subTitle"/>
          </p:nvPr>
        </p:nvSpPr>
        <p:spPr>
          <a:xfrm>
            <a:off x="855800" y="3600125"/>
            <a:ext cx="2322900" cy="5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3" name="Google Shape;1553;p29"/>
          <p:cNvSpPr txBox="1"/>
          <p:nvPr>
            <p:ph hasCustomPrompt="1" idx="4" type="title"/>
          </p:nvPr>
        </p:nvSpPr>
        <p:spPr>
          <a:xfrm>
            <a:off x="3311250" y="3054153"/>
            <a:ext cx="25215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54" name="Google Shape;1554;p29"/>
          <p:cNvSpPr txBox="1"/>
          <p:nvPr>
            <p:ph idx="5" type="subTitle"/>
          </p:nvPr>
        </p:nvSpPr>
        <p:spPr>
          <a:xfrm>
            <a:off x="3421500" y="3600125"/>
            <a:ext cx="2301000" cy="5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5" name="Google Shape;1555;p29"/>
          <p:cNvSpPr txBox="1"/>
          <p:nvPr>
            <p:ph idx="6"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cxnSp>
        <p:nvCxnSpPr>
          <p:cNvPr id="1556" name="Google Shape;1556;p29"/>
          <p:cNvCxnSpPr/>
          <p:nvPr/>
        </p:nvCxnSpPr>
        <p:spPr>
          <a:xfrm>
            <a:off x="403050" y="1369275"/>
            <a:ext cx="8337900" cy="0"/>
          </a:xfrm>
          <a:prstGeom prst="straightConnector1">
            <a:avLst/>
          </a:prstGeom>
          <a:noFill/>
          <a:ln cap="flat" cmpd="sng" w="9525">
            <a:solidFill>
              <a:schemeClr val="dk1"/>
            </a:solidFill>
            <a:prstDash val="solid"/>
            <a:round/>
            <a:headEnd len="med" w="med" type="none"/>
            <a:tailEnd len="med" w="med" type="none"/>
          </a:ln>
        </p:spPr>
      </p:cxnSp>
      <p:cxnSp>
        <p:nvCxnSpPr>
          <p:cNvPr id="1557" name="Google Shape;1557;p29"/>
          <p:cNvCxnSpPr/>
          <p:nvPr/>
        </p:nvCxnSpPr>
        <p:spPr>
          <a:xfrm>
            <a:off x="403050" y="4264600"/>
            <a:ext cx="8337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2"/>
        </a:solidFill>
      </p:bgPr>
    </p:bg>
    <p:spTree>
      <p:nvGrpSpPr>
        <p:cNvPr id="1558" name="Shape 1558"/>
        <p:cNvGrpSpPr/>
        <p:nvPr/>
      </p:nvGrpSpPr>
      <p:grpSpPr>
        <a:xfrm>
          <a:off x="0" y="0"/>
          <a:ext cx="0" cy="0"/>
          <a:chOff x="0" y="0"/>
          <a:chExt cx="0" cy="0"/>
        </a:xfrm>
      </p:grpSpPr>
      <p:sp>
        <p:nvSpPr>
          <p:cNvPr id="1559" name="Google Shape;1559;p30"/>
          <p:cNvSpPr txBox="1"/>
          <p:nvPr>
            <p:ph idx="1" type="subTitle"/>
          </p:nvPr>
        </p:nvSpPr>
        <p:spPr>
          <a:xfrm>
            <a:off x="934525" y="1535525"/>
            <a:ext cx="3617400" cy="116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0" name="Google Shape;1560;p30"/>
          <p:cNvSpPr txBox="1"/>
          <p:nvPr/>
        </p:nvSpPr>
        <p:spPr>
          <a:xfrm>
            <a:off x="952950" y="3324225"/>
            <a:ext cx="3580500" cy="711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1"/>
              </a:buClr>
              <a:buSzPts val="1100"/>
              <a:buFont typeface="Arial"/>
              <a:buNone/>
            </a:pPr>
            <a:r>
              <a:rPr lang="en" sz="1200">
                <a:solidFill>
                  <a:srgbClr val="434343"/>
                </a:solidFill>
                <a:latin typeface="Roboto"/>
                <a:ea typeface="Roboto"/>
                <a:cs typeface="Roboto"/>
                <a:sym typeface="Roboto"/>
              </a:rPr>
              <a:t>CREDITS: This presentation template was created by </a:t>
            </a:r>
            <a:r>
              <a:rPr b="1" lang="en" sz="1200">
                <a:solidFill>
                  <a:srgbClr val="434343"/>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rgbClr val="434343"/>
                </a:solidFill>
                <a:latin typeface="Roboto"/>
                <a:ea typeface="Roboto"/>
                <a:cs typeface="Roboto"/>
                <a:sym typeface="Roboto"/>
              </a:rPr>
              <a:t>, including icons by </a:t>
            </a:r>
            <a:r>
              <a:rPr b="1" lang="en" sz="1200">
                <a:solidFill>
                  <a:srgbClr val="434343"/>
                </a:solidFill>
                <a:uFill>
                  <a:noFill/>
                </a:uFill>
                <a:latin typeface="Roboto"/>
                <a:ea typeface="Roboto"/>
                <a:cs typeface="Roboto"/>
                <a:sym typeface="Roboto"/>
                <a:hlinkClick r:id="rId3">
                  <a:extLst>
                    <a:ext uri="{A12FA001-AC4F-418D-AE19-62706E023703}">
                      <ahyp:hlinkClr val="tx"/>
                    </a:ext>
                  </a:extLst>
                </a:hlinkClick>
              </a:rPr>
              <a:t>Flaticon</a:t>
            </a:r>
            <a:r>
              <a:rPr b="1" lang="en" sz="1200">
                <a:solidFill>
                  <a:srgbClr val="434343"/>
                </a:solidFill>
                <a:latin typeface="Roboto"/>
                <a:ea typeface="Roboto"/>
                <a:cs typeface="Roboto"/>
                <a:sym typeface="Roboto"/>
              </a:rPr>
              <a:t> </a:t>
            </a:r>
            <a:r>
              <a:rPr lang="en" sz="1200">
                <a:solidFill>
                  <a:srgbClr val="434343"/>
                </a:solidFill>
                <a:latin typeface="Roboto"/>
                <a:ea typeface="Roboto"/>
                <a:cs typeface="Roboto"/>
                <a:sym typeface="Roboto"/>
              </a:rPr>
              <a:t>and infographics &amp; images by </a:t>
            </a:r>
            <a:r>
              <a:rPr b="1" lang="en" sz="1200">
                <a:solidFill>
                  <a:srgbClr val="434343"/>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chemeClr val="dk1"/>
              </a:solidFill>
              <a:latin typeface="Roboto"/>
              <a:ea typeface="Roboto"/>
              <a:cs typeface="Roboto"/>
              <a:sym typeface="Roboto"/>
            </a:endParaRPr>
          </a:p>
        </p:txBody>
      </p:sp>
      <p:sp>
        <p:nvSpPr>
          <p:cNvPr id="1561" name="Google Shape;1561;p30"/>
          <p:cNvSpPr txBox="1"/>
          <p:nvPr>
            <p:ph idx="2" type="body"/>
          </p:nvPr>
        </p:nvSpPr>
        <p:spPr>
          <a:xfrm>
            <a:off x="1221175" y="4125950"/>
            <a:ext cx="3044100" cy="215400"/>
          </a:xfrm>
          <a:prstGeom prst="rect">
            <a:avLst/>
          </a:prstGeom>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b="1" sz="12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62" name="Google Shape;1562;p30"/>
          <p:cNvSpPr txBox="1"/>
          <p:nvPr>
            <p:ph type="ctrTitle"/>
          </p:nvPr>
        </p:nvSpPr>
        <p:spPr>
          <a:xfrm>
            <a:off x="746125" y="285300"/>
            <a:ext cx="3994200" cy="1250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5200"/>
              <a:buNone/>
              <a:defRPr sz="9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cxnSp>
        <p:nvCxnSpPr>
          <p:cNvPr id="1563" name="Google Shape;1563;p30"/>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564" name="Google Shape;1564;p30"/>
          <p:cNvGrpSpPr/>
          <p:nvPr/>
        </p:nvGrpSpPr>
        <p:grpSpPr>
          <a:xfrm>
            <a:off x="403350" y="223823"/>
            <a:ext cx="8342062" cy="4695900"/>
            <a:chOff x="403350" y="223823"/>
            <a:chExt cx="8342062" cy="4695900"/>
          </a:xfrm>
        </p:grpSpPr>
        <p:sp>
          <p:nvSpPr>
            <p:cNvPr id="1565" name="Google Shape;1565;p30"/>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6" name="Google Shape;1566;p30"/>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grpSp>
          <p:nvGrpSpPr>
            <p:cNvPr id="1567" name="Google Shape;1567;p30"/>
            <p:cNvGrpSpPr/>
            <p:nvPr/>
          </p:nvGrpSpPr>
          <p:grpSpPr>
            <a:xfrm>
              <a:off x="1540459" y="4657726"/>
              <a:ext cx="247934" cy="217848"/>
              <a:chOff x="898875" y="244725"/>
              <a:chExt cx="481800" cy="423500"/>
            </a:xfrm>
          </p:grpSpPr>
          <p:sp>
            <p:nvSpPr>
              <p:cNvPr id="1568" name="Google Shape;1568;p3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69" name="Google Shape;1569;p3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70" name="Google Shape;1570;p3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71" name="Google Shape;1571;p3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72" name="Google Shape;1572;p3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73" name="Google Shape;1573;p3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574" name="Google Shape;1574;p30"/>
            <p:cNvGrpSpPr/>
            <p:nvPr/>
          </p:nvGrpSpPr>
          <p:grpSpPr>
            <a:xfrm>
              <a:off x="2772234" y="4657726"/>
              <a:ext cx="247934" cy="217848"/>
              <a:chOff x="898875" y="244725"/>
              <a:chExt cx="481800" cy="423500"/>
            </a:xfrm>
          </p:grpSpPr>
          <p:sp>
            <p:nvSpPr>
              <p:cNvPr id="1575" name="Google Shape;1575;p3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76" name="Google Shape;1576;p3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77" name="Google Shape;1577;p3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78" name="Google Shape;1578;p3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79" name="Google Shape;1579;p3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80" name="Google Shape;1580;p3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581" name="Google Shape;1581;p30"/>
            <p:cNvCxnSpPr/>
            <p:nvPr/>
          </p:nvCxnSpPr>
          <p:spPr>
            <a:xfrm>
              <a:off x="3236425"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582" name="Google Shape;1582;p30"/>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583" name="Google Shape;1583;p30"/>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584" name="Google Shape;1584;p30"/>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585" name="Google Shape;1585;p30"/>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586" name="Google Shape;1586;p30"/>
            <p:cNvGrpSpPr/>
            <p:nvPr/>
          </p:nvGrpSpPr>
          <p:grpSpPr>
            <a:xfrm>
              <a:off x="4448059" y="4657726"/>
              <a:ext cx="247934" cy="217848"/>
              <a:chOff x="898875" y="244725"/>
              <a:chExt cx="481800" cy="423500"/>
            </a:xfrm>
          </p:grpSpPr>
          <p:sp>
            <p:nvSpPr>
              <p:cNvPr id="1587" name="Google Shape;1587;p3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88" name="Google Shape;1588;p3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89" name="Google Shape;1589;p3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90" name="Google Shape;1590;p3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91" name="Google Shape;1591;p3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92" name="Google Shape;1592;p3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593" name="Google Shape;1593;p30"/>
            <p:cNvGrpSpPr/>
            <p:nvPr/>
          </p:nvGrpSpPr>
          <p:grpSpPr>
            <a:xfrm>
              <a:off x="6149584" y="4657726"/>
              <a:ext cx="247934" cy="217848"/>
              <a:chOff x="898875" y="244725"/>
              <a:chExt cx="481800" cy="423500"/>
            </a:xfrm>
          </p:grpSpPr>
          <p:sp>
            <p:nvSpPr>
              <p:cNvPr id="1594" name="Google Shape;1594;p3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95" name="Google Shape;1595;p3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96" name="Google Shape;1596;p3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97" name="Google Shape;1597;p3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98" name="Google Shape;1598;p3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99" name="Google Shape;1599;p3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600" name="Google Shape;1600;p30"/>
            <p:cNvGrpSpPr/>
            <p:nvPr/>
          </p:nvGrpSpPr>
          <p:grpSpPr>
            <a:xfrm>
              <a:off x="7355659" y="4657726"/>
              <a:ext cx="247934" cy="217848"/>
              <a:chOff x="898875" y="244725"/>
              <a:chExt cx="481800" cy="423500"/>
            </a:xfrm>
          </p:grpSpPr>
          <p:sp>
            <p:nvSpPr>
              <p:cNvPr id="1601" name="Google Shape;1601;p3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02" name="Google Shape;1602;p3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03" name="Google Shape;1603;p3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04" name="Google Shape;1604;p3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05" name="Google Shape;1605;p3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06" name="Google Shape;1606;p3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607" name="Google Shape;1607;p30"/>
            <p:cNvCxnSpPr/>
            <p:nvPr/>
          </p:nvCxnSpPr>
          <p:spPr>
            <a:xfrm>
              <a:off x="5907575"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608" name="Google Shape;1608;p30"/>
            <p:cNvCxnSpPr/>
            <p:nvPr/>
          </p:nvCxnSpPr>
          <p:spPr>
            <a:xfrm>
              <a:off x="4863275" y="532675"/>
              <a:ext cx="0" cy="4074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2"/>
        </a:solidFill>
      </p:bgPr>
    </p:bg>
    <p:spTree>
      <p:nvGrpSpPr>
        <p:cNvPr id="124" name="Shape 124"/>
        <p:cNvGrpSpPr/>
        <p:nvPr/>
      </p:nvGrpSpPr>
      <p:grpSpPr>
        <a:xfrm>
          <a:off x="0" y="0"/>
          <a:ext cx="0" cy="0"/>
          <a:chOff x="0" y="0"/>
          <a:chExt cx="0" cy="0"/>
        </a:xfrm>
      </p:grpSpPr>
      <p:sp>
        <p:nvSpPr>
          <p:cNvPr id="125" name="Google Shape;125;p4"/>
          <p:cNvSpPr txBox="1"/>
          <p:nvPr>
            <p:ph idx="1" type="body"/>
          </p:nvPr>
        </p:nvSpPr>
        <p:spPr>
          <a:xfrm>
            <a:off x="2144700" y="1180150"/>
            <a:ext cx="4854600" cy="15999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solidFill>
                  <a:srgbClr val="434343"/>
                </a:solidFill>
              </a:defRPr>
            </a:lvl1pPr>
            <a:lvl2pPr indent="-330200" lvl="1" marL="914400" rtl="0">
              <a:lnSpc>
                <a:spcPct val="115000"/>
              </a:lnSpc>
              <a:spcBef>
                <a:spcPts val="0"/>
              </a:spcBef>
              <a:spcAft>
                <a:spcPts val="0"/>
              </a:spcAft>
              <a:buSzPts val="1600"/>
              <a:buFont typeface="Montserrat"/>
              <a:buChar char="○"/>
              <a:defRPr>
                <a:solidFill>
                  <a:srgbClr val="434343"/>
                </a:solidFill>
              </a:defRPr>
            </a:lvl2pPr>
            <a:lvl3pPr indent="-330200" lvl="2" marL="1371600" rtl="0">
              <a:lnSpc>
                <a:spcPct val="115000"/>
              </a:lnSpc>
              <a:spcBef>
                <a:spcPts val="0"/>
              </a:spcBef>
              <a:spcAft>
                <a:spcPts val="0"/>
              </a:spcAft>
              <a:buSzPts val="1600"/>
              <a:buFont typeface="Montserrat"/>
              <a:buChar char="■"/>
              <a:defRPr>
                <a:solidFill>
                  <a:srgbClr val="434343"/>
                </a:solidFill>
              </a:defRPr>
            </a:lvl3pPr>
            <a:lvl4pPr indent="-330200" lvl="3" marL="1828800" rtl="0">
              <a:lnSpc>
                <a:spcPct val="115000"/>
              </a:lnSpc>
              <a:spcBef>
                <a:spcPts val="0"/>
              </a:spcBef>
              <a:spcAft>
                <a:spcPts val="0"/>
              </a:spcAft>
              <a:buSzPts val="1600"/>
              <a:buFont typeface="Montserrat"/>
              <a:buChar char="●"/>
              <a:defRPr>
                <a:solidFill>
                  <a:srgbClr val="434343"/>
                </a:solidFill>
              </a:defRPr>
            </a:lvl4pPr>
            <a:lvl5pPr indent="-330200" lvl="4" marL="2286000" rtl="0">
              <a:lnSpc>
                <a:spcPct val="115000"/>
              </a:lnSpc>
              <a:spcBef>
                <a:spcPts val="0"/>
              </a:spcBef>
              <a:spcAft>
                <a:spcPts val="0"/>
              </a:spcAft>
              <a:buSzPts val="1600"/>
              <a:buFont typeface="Montserrat"/>
              <a:buChar char="○"/>
              <a:defRPr>
                <a:solidFill>
                  <a:srgbClr val="434343"/>
                </a:solidFill>
              </a:defRPr>
            </a:lvl5pPr>
            <a:lvl6pPr indent="-330200" lvl="5" marL="2743200" rtl="0">
              <a:lnSpc>
                <a:spcPct val="115000"/>
              </a:lnSpc>
              <a:spcBef>
                <a:spcPts val="0"/>
              </a:spcBef>
              <a:spcAft>
                <a:spcPts val="0"/>
              </a:spcAft>
              <a:buSzPts val="1600"/>
              <a:buFont typeface="Montserrat"/>
              <a:buChar char="■"/>
              <a:defRPr>
                <a:solidFill>
                  <a:srgbClr val="434343"/>
                </a:solidFill>
              </a:defRPr>
            </a:lvl6pPr>
            <a:lvl7pPr indent="-330200" lvl="6" marL="3200400" rtl="0">
              <a:lnSpc>
                <a:spcPct val="115000"/>
              </a:lnSpc>
              <a:spcBef>
                <a:spcPts val="0"/>
              </a:spcBef>
              <a:spcAft>
                <a:spcPts val="0"/>
              </a:spcAft>
              <a:buSzPts val="1600"/>
              <a:buFont typeface="Montserrat"/>
              <a:buChar char="●"/>
              <a:defRPr>
                <a:solidFill>
                  <a:srgbClr val="434343"/>
                </a:solidFill>
              </a:defRPr>
            </a:lvl7pPr>
            <a:lvl8pPr indent="-330200" lvl="7" marL="3657600" rtl="0">
              <a:lnSpc>
                <a:spcPct val="115000"/>
              </a:lnSpc>
              <a:spcBef>
                <a:spcPts val="0"/>
              </a:spcBef>
              <a:spcAft>
                <a:spcPts val="0"/>
              </a:spcAft>
              <a:buSzPts val="1600"/>
              <a:buFont typeface="Montserrat"/>
              <a:buChar char="○"/>
              <a:defRPr>
                <a:solidFill>
                  <a:srgbClr val="434343"/>
                </a:solidFill>
              </a:defRPr>
            </a:lvl8pPr>
            <a:lvl9pPr indent="-330200" lvl="8" marL="4114800" rtl="0">
              <a:lnSpc>
                <a:spcPct val="115000"/>
              </a:lnSpc>
              <a:spcBef>
                <a:spcPts val="0"/>
              </a:spcBef>
              <a:spcAft>
                <a:spcPts val="0"/>
              </a:spcAft>
              <a:buSzPts val="1600"/>
              <a:buFont typeface="Montserrat"/>
              <a:buChar char="■"/>
              <a:defRPr>
                <a:solidFill>
                  <a:srgbClr val="434343"/>
                </a:solidFill>
              </a:defRPr>
            </a:lvl9pPr>
          </a:lstStyle>
          <a:p/>
        </p:txBody>
      </p:sp>
      <p:sp>
        <p:nvSpPr>
          <p:cNvPr id="126" name="Google Shape;126;p4"/>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27" name="Google Shape;127;p4"/>
          <p:cNvGrpSpPr/>
          <p:nvPr/>
        </p:nvGrpSpPr>
        <p:grpSpPr>
          <a:xfrm>
            <a:off x="403350" y="223823"/>
            <a:ext cx="8342062" cy="4695900"/>
            <a:chOff x="403350" y="223823"/>
            <a:chExt cx="8342062" cy="4695900"/>
          </a:xfrm>
        </p:grpSpPr>
        <p:sp>
          <p:nvSpPr>
            <p:cNvPr id="128" name="Google Shape;128;p4"/>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4"/>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30" name="Google Shape;130;p4"/>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31" name="Google Shape;131;p4"/>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2" name="Google Shape;132;p4"/>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3" name="Google Shape;133;p4"/>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4" name="Google Shape;134;p4"/>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5" name="Google Shape;135;p4"/>
            <p:cNvCxnSpPr/>
            <p:nvPr/>
          </p:nvCxnSpPr>
          <p:spPr>
            <a:xfrm>
              <a:off x="3758377"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36" name="Google Shape;136;p4"/>
            <p:cNvCxnSpPr/>
            <p:nvPr/>
          </p:nvCxnSpPr>
          <p:spPr>
            <a:xfrm>
              <a:off x="5385623"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37" name="Google Shape;137;p4"/>
            <p:cNvGrpSpPr/>
            <p:nvPr/>
          </p:nvGrpSpPr>
          <p:grpSpPr>
            <a:xfrm>
              <a:off x="7112695" y="4657726"/>
              <a:ext cx="247934" cy="217848"/>
              <a:chOff x="898875" y="244725"/>
              <a:chExt cx="481800" cy="423500"/>
            </a:xfrm>
          </p:grpSpPr>
          <p:sp>
            <p:nvSpPr>
              <p:cNvPr id="138" name="Google Shape;138;p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39" name="Google Shape;139;p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0" name="Google Shape;140;p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1" name="Google Shape;141;p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2" name="Google Shape;142;p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3" name="Google Shape;143;p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44" name="Google Shape;144;p4"/>
            <p:cNvGrpSpPr/>
            <p:nvPr/>
          </p:nvGrpSpPr>
          <p:grpSpPr>
            <a:xfrm>
              <a:off x="5880920" y="4657726"/>
              <a:ext cx="247934" cy="217848"/>
              <a:chOff x="898875" y="244725"/>
              <a:chExt cx="481800" cy="423500"/>
            </a:xfrm>
          </p:grpSpPr>
          <p:sp>
            <p:nvSpPr>
              <p:cNvPr id="145" name="Google Shape;145;p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6" name="Google Shape;146;p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7" name="Google Shape;147;p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8" name="Google Shape;148;p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49" name="Google Shape;149;p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0" name="Google Shape;150;p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51" name="Google Shape;151;p4"/>
            <p:cNvGrpSpPr/>
            <p:nvPr/>
          </p:nvGrpSpPr>
          <p:grpSpPr>
            <a:xfrm>
              <a:off x="8344470" y="4657726"/>
              <a:ext cx="247934" cy="217848"/>
              <a:chOff x="898875" y="244725"/>
              <a:chExt cx="481800" cy="423500"/>
            </a:xfrm>
          </p:grpSpPr>
          <p:sp>
            <p:nvSpPr>
              <p:cNvPr id="152" name="Google Shape;152;p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3" name="Google Shape;153;p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4" name="Google Shape;154;p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5" name="Google Shape;155;p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6" name="Google Shape;156;p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57" name="Google Shape;157;p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58" name="Google Shape;158;p4"/>
            <p:cNvGrpSpPr/>
            <p:nvPr/>
          </p:nvGrpSpPr>
          <p:grpSpPr>
            <a:xfrm>
              <a:off x="1783370" y="4657726"/>
              <a:ext cx="247934" cy="217848"/>
              <a:chOff x="898875" y="244725"/>
              <a:chExt cx="481800" cy="423500"/>
            </a:xfrm>
          </p:grpSpPr>
          <p:sp>
            <p:nvSpPr>
              <p:cNvPr id="159" name="Google Shape;159;p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0" name="Google Shape;160;p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1" name="Google Shape;161;p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2" name="Google Shape;162;p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3" name="Google Shape;163;p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4" name="Google Shape;164;p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65" name="Google Shape;165;p4"/>
            <p:cNvGrpSpPr/>
            <p:nvPr/>
          </p:nvGrpSpPr>
          <p:grpSpPr>
            <a:xfrm>
              <a:off x="551595" y="4657726"/>
              <a:ext cx="247934" cy="217848"/>
              <a:chOff x="898875" y="244725"/>
              <a:chExt cx="481800" cy="423500"/>
            </a:xfrm>
          </p:grpSpPr>
          <p:sp>
            <p:nvSpPr>
              <p:cNvPr id="166" name="Google Shape;166;p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7" name="Google Shape;167;p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8" name="Google Shape;168;p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9" name="Google Shape;169;p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0" name="Google Shape;170;p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1" name="Google Shape;171;p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72" name="Google Shape;172;p4"/>
            <p:cNvGrpSpPr/>
            <p:nvPr/>
          </p:nvGrpSpPr>
          <p:grpSpPr>
            <a:xfrm>
              <a:off x="3015145" y="4657726"/>
              <a:ext cx="247934" cy="217848"/>
              <a:chOff x="898875" y="244725"/>
              <a:chExt cx="481800" cy="423500"/>
            </a:xfrm>
          </p:grpSpPr>
          <p:sp>
            <p:nvSpPr>
              <p:cNvPr id="173" name="Google Shape;173;p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4" name="Google Shape;174;p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5" name="Google Shape;175;p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6" name="Google Shape;176;p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7" name="Google Shape;177;p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8" name="Google Shape;178;p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2"/>
        </a:solidFill>
      </p:bgPr>
    </p:bg>
    <p:spTree>
      <p:nvGrpSpPr>
        <p:cNvPr id="1609" name="Shape 1609"/>
        <p:cNvGrpSpPr/>
        <p:nvPr/>
      </p:nvGrpSpPr>
      <p:grpSpPr>
        <a:xfrm>
          <a:off x="0" y="0"/>
          <a:ext cx="0" cy="0"/>
          <a:chOff x="0" y="0"/>
          <a:chExt cx="0" cy="0"/>
        </a:xfrm>
      </p:grpSpPr>
      <p:sp>
        <p:nvSpPr>
          <p:cNvPr id="1610" name="Google Shape;1610;p31"/>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1" name="Google Shape;1611;p31"/>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612" name="Google Shape;1612;p31"/>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613" name="Google Shape;1613;p31"/>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614" name="Google Shape;1614;p31"/>
          <p:cNvGrpSpPr/>
          <p:nvPr/>
        </p:nvGrpSpPr>
        <p:grpSpPr>
          <a:xfrm>
            <a:off x="4588452" y="4657726"/>
            <a:ext cx="247934" cy="217848"/>
            <a:chOff x="898875" y="244725"/>
            <a:chExt cx="481800" cy="423500"/>
          </a:xfrm>
        </p:grpSpPr>
        <p:sp>
          <p:nvSpPr>
            <p:cNvPr id="1615" name="Google Shape;1615;p3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16" name="Google Shape;1616;p3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17" name="Google Shape;1617;p3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18" name="Google Shape;1618;p3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19" name="Google Shape;1619;p3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20" name="Google Shape;1620;p3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621" name="Google Shape;1621;p31"/>
          <p:cNvGrpSpPr/>
          <p:nvPr/>
        </p:nvGrpSpPr>
        <p:grpSpPr>
          <a:xfrm>
            <a:off x="3356677" y="4657726"/>
            <a:ext cx="247934" cy="217848"/>
            <a:chOff x="898875" y="244725"/>
            <a:chExt cx="481800" cy="423500"/>
          </a:xfrm>
        </p:grpSpPr>
        <p:sp>
          <p:nvSpPr>
            <p:cNvPr id="1622" name="Google Shape;1622;p3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23" name="Google Shape;1623;p3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24" name="Google Shape;1624;p3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25" name="Google Shape;1625;p3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26" name="Google Shape;1626;p3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27" name="Google Shape;1627;p3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628" name="Google Shape;1628;p31"/>
          <p:cNvGrpSpPr/>
          <p:nvPr/>
        </p:nvGrpSpPr>
        <p:grpSpPr>
          <a:xfrm>
            <a:off x="5820227" y="4657726"/>
            <a:ext cx="247934" cy="217848"/>
            <a:chOff x="898875" y="244725"/>
            <a:chExt cx="481800" cy="423500"/>
          </a:xfrm>
        </p:grpSpPr>
        <p:sp>
          <p:nvSpPr>
            <p:cNvPr id="1629" name="Google Shape;1629;p3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30" name="Google Shape;1630;p3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31" name="Google Shape;1631;p3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32" name="Google Shape;1632;p3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33" name="Google Shape;1633;p3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34" name="Google Shape;1634;p3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635" name="Google Shape;1635;p31"/>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1636" name="Google Shape;1636;p31"/>
          <p:cNvGrpSpPr/>
          <p:nvPr/>
        </p:nvGrpSpPr>
        <p:grpSpPr>
          <a:xfrm>
            <a:off x="513883" y="4657726"/>
            <a:ext cx="247934" cy="217848"/>
            <a:chOff x="898875" y="244725"/>
            <a:chExt cx="481800" cy="423500"/>
          </a:xfrm>
        </p:grpSpPr>
        <p:sp>
          <p:nvSpPr>
            <p:cNvPr id="1637" name="Google Shape;1637;p3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38" name="Google Shape;1638;p3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39" name="Google Shape;1639;p3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40" name="Google Shape;1640;p3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41" name="Google Shape;1641;p3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42" name="Google Shape;1642;p3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643" name="Google Shape;1643;p31"/>
          <p:cNvGrpSpPr/>
          <p:nvPr/>
        </p:nvGrpSpPr>
        <p:grpSpPr>
          <a:xfrm>
            <a:off x="8382183" y="4657726"/>
            <a:ext cx="247934" cy="217848"/>
            <a:chOff x="898875" y="244725"/>
            <a:chExt cx="481800" cy="423500"/>
          </a:xfrm>
        </p:grpSpPr>
        <p:sp>
          <p:nvSpPr>
            <p:cNvPr id="1644" name="Google Shape;1644;p3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45" name="Google Shape;1645;p3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46" name="Google Shape;1646;p3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47" name="Google Shape;1647;p3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48" name="Google Shape;1648;p3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49" name="Google Shape;1649;p3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650" name="Google Shape;1650;p31"/>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651" name="Google Shape;1651;p31"/>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652" name="Google Shape;1652;p31"/>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653" name="Google Shape;1653;p31"/>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654" name="Google Shape;1654;p31"/>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655" name="Google Shape;1655;p31"/>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sp>
        <p:nvSpPr>
          <p:cNvPr id="1656" name="Google Shape;1656;p31"/>
          <p:cNvSpPr/>
          <p:nvPr/>
        </p:nvSpPr>
        <p:spPr>
          <a:xfrm>
            <a:off x="3685618" y="4657751"/>
            <a:ext cx="847500" cy="2178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VT323"/>
                <a:ea typeface="VT323"/>
                <a:cs typeface="VT323"/>
                <a:sym typeface="VT323"/>
              </a:rPr>
              <a:t>CELEBRATING</a:t>
            </a:r>
            <a:endParaRPr sz="1000">
              <a:solidFill>
                <a:schemeClr val="accent1"/>
              </a:solidFill>
              <a:latin typeface="VT323"/>
              <a:ea typeface="VT323"/>
              <a:cs typeface="VT323"/>
              <a:sym typeface="VT323"/>
            </a:endParaRPr>
          </a:p>
        </p:txBody>
      </p:sp>
      <p:sp>
        <p:nvSpPr>
          <p:cNvPr id="1657" name="Google Shape;1657;p31"/>
          <p:cNvSpPr/>
          <p:nvPr/>
        </p:nvSpPr>
        <p:spPr>
          <a:xfrm>
            <a:off x="4891669" y="4657751"/>
            <a:ext cx="847500" cy="217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VT323"/>
                <a:ea typeface="VT323"/>
                <a:cs typeface="VT323"/>
                <a:sym typeface="VT323"/>
              </a:rPr>
              <a:t>CAMERA DAY</a:t>
            </a:r>
            <a:endParaRPr sz="1000">
              <a:latin typeface="VT323"/>
              <a:ea typeface="VT323"/>
              <a:cs typeface="VT323"/>
              <a:sym typeface="VT323"/>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2"/>
        </a:solidFill>
      </p:bgPr>
    </p:bg>
    <p:spTree>
      <p:nvGrpSpPr>
        <p:cNvPr id="1658" name="Shape 1658"/>
        <p:cNvGrpSpPr/>
        <p:nvPr/>
      </p:nvGrpSpPr>
      <p:grpSpPr>
        <a:xfrm>
          <a:off x="0" y="0"/>
          <a:ext cx="0" cy="0"/>
          <a:chOff x="0" y="0"/>
          <a:chExt cx="0" cy="0"/>
        </a:xfrm>
      </p:grpSpPr>
      <p:grpSp>
        <p:nvGrpSpPr>
          <p:cNvPr id="1659" name="Google Shape;1659;p32"/>
          <p:cNvGrpSpPr/>
          <p:nvPr/>
        </p:nvGrpSpPr>
        <p:grpSpPr>
          <a:xfrm>
            <a:off x="403350" y="223823"/>
            <a:ext cx="8342062" cy="4695900"/>
            <a:chOff x="403350" y="223823"/>
            <a:chExt cx="8342062" cy="4695900"/>
          </a:xfrm>
        </p:grpSpPr>
        <p:sp>
          <p:nvSpPr>
            <p:cNvPr id="1660" name="Google Shape;1660;p32"/>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1" name="Google Shape;1661;p32"/>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sp>
          <p:nvSpPr>
            <p:cNvPr id="1662" name="Google Shape;1662;p32"/>
            <p:cNvSpPr/>
            <p:nvPr/>
          </p:nvSpPr>
          <p:spPr>
            <a:xfrm>
              <a:off x="637625" y="4657751"/>
              <a:ext cx="847500" cy="2178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VT323"/>
                  <a:ea typeface="VT323"/>
                  <a:cs typeface="VT323"/>
                  <a:sym typeface="VT323"/>
                </a:rPr>
                <a:t>CELEBRATING</a:t>
              </a:r>
              <a:endParaRPr sz="1000">
                <a:solidFill>
                  <a:schemeClr val="accent1"/>
                </a:solidFill>
                <a:latin typeface="VT323"/>
                <a:ea typeface="VT323"/>
                <a:cs typeface="VT323"/>
                <a:sym typeface="VT323"/>
              </a:endParaRPr>
            </a:p>
          </p:txBody>
        </p:sp>
        <p:grpSp>
          <p:nvGrpSpPr>
            <p:cNvPr id="1663" name="Google Shape;1663;p32"/>
            <p:cNvGrpSpPr/>
            <p:nvPr/>
          </p:nvGrpSpPr>
          <p:grpSpPr>
            <a:xfrm>
              <a:off x="1540459" y="4657726"/>
              <a:ext cx="247934" cy="217848"/>
              <a:chOff x="898875" y="244725"/>
              <a:chExt cx="481800" cy="423500"/>
            </a:xfrm>
          </p:grpSpPr>
          <p:sp>
            <p:nvSpPr>
              <p:cNvPr id="1664" name="Google Shape;1664;p3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65" name="Google Shape;1665;p3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66" name="Google Shape;1666;p3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67" name="Google Shape;1667;p3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68" name="Google Shape;1668;p3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69" name="Google Shape;1669;p3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sp>
          <p:nvSpPr>
            <p:cNvPr id="1670" name="Google Shape;1670;p32"/>
            <p:cNvSpPr/>
            <p:nvPr/>
          </p:nvSpPr>
          <p:spPr>
            <a:xfrm>
              <a:off x="1843675" y="4657751"/>
              <a:ext cx="847500" cy="217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VT323"/>
                  <a:ea typeface="VT323"/>
                  <a:cs typeface="VT323"/>
                  <a:sym typeface="VT323"/>
                </a:rPr>
                <a:t>CAMERA DAY</a:t>
              </a:r>
              <a:endParaRPr sz="1000">
                <a:latin typeface="VT323"/>
                <a:ea typeface="VT323"/>
                <a:cs typeface="VT323"/>
                <a:sym typeface="VT323"/>
              </a:endParaRPr>
            </a:p>
          </p:txBody>
        </p:sp>
        <p:grpSp>
          <p:nvGrpSpPr>
            <p:cNvPr id="1671" name="Google Shape;1671;p32"/>
            <p:cNvGrpSpPr/>
            <p:nvPr/>
          </p:nvGrpSpPr>
          <p:grpSpPr>
            <a:xfrm>
              <a:off x="2772234" y="4657726"/>
              <a:ext cx="247934" cy="217848"/>
              <a:chOff x="898875" y="244725"/>
              <a:chExt cx="481800" cy="423500"/>
            </a:xfrm>
          </p:grpSpPr>
          <p:sp>
            <p:nvSpPr>
              <p:cNvPr id="1672" name="Google Shape;1672;p3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73" name="Google Shape;1673;p3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74" name="Google Shape;1674;p3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75" name="Google Shape;1675;p3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76" name="Google Shape;1676;p3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77" name="Google Shape;1677;p3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678" name="Google Shape;1678;p32"/>
            <p:cNvCxnSpPr/>
            <p:nvPr/>
          </p:nvCxnSpPr>
          <p:spPr>
            <a:xfrm>
              <a:off x="3236425"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679" name="Google Shape;1679;p32"/>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680" name="Google Shape;1680;p32"/>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681" name="Google Shape;1681;p32"/>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682" name="Google Shape;1682;p32"/>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683" name="Google Shape;1683;p32"/>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sp>
          <p:nvSpPr>
            <p:cNvPr id="1684" name="Google Shape;1684;p32"/>
            <p:cNvSpPr/>
            <p:nvPr/>
          </p:nvSpPr>
          <p:spPr>
            <a:xfrm>
              <a:off x="3545225" y="4657751"/>
              <a:ext cx="847500" cy="2178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VT323"/>
                  <a:ea typeface="VT323"/>
                  <a:cs typeface="VT323"/>
                  <a:sym typeface="VT323"/>
                </a:rPr>
                <a:t>CELEBRATING</a:t>
              </a:r>
              <a:endParaRPr sz="1000">
                <a:solidFill>
                  <a:schemeClr val="accent1"/>
                </a:solidFill>
                <a:latin typeface="VT323"/>
                <a:ea typeface="VT323"/>
                <a:cs typeface="VT323"/>
                <a:sym typeface="VT323"/>
              </a:endParaRPr>
            </a:p>
          </p:txBody>
        </p:sp>
        <p:grpSp>
          <p:nvGrpSpPr>
            <p:cNvPr id="1685" name="Google Shape;1685;p32"/>
            <p:cNvGrpSpPr/>
            <p:nvPr/>
          </p:nvGrpSpPr>
          <p:grpSpPr>
            <a:xfrm>
              <a:off x="4448059" y="4657726"/>
              <a:ext cx="247934" cy="217848"/>
              <a:chOff x="898875" y="244725"/>
              <a:chExt cx="481800" cy="423500"/>
            </a:xfrm>
          </p:grpSpPr>
          <p:sp>
            <p:nvSpPr>
              <p:cNvPr id="1686" name="Google Shape;1686;p3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87" name="Google Shape;1687;p3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88" name="Google Shape;1688;p3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89" name="Google Shape;1689;p3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90" name="Google Shape;1690;p3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91" name="Google Shape;1691;p3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sp>
          <p:nvSpPr>
            <p:cNvPr id="1692" name="Google Shape;1692;p32"/>
            <p:cNvSpPr/>
            <p:nvPr/>
          </p:nvSpPr>
          <p:spPr>
            <a:xfrm>
              <a:off x="4751275" y="4657751"/>
              <a:ext cx="847500" cy="217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VT323"/>
                  <a:ea typeface="VT323"/>
                  <a:cs typeface="VT323"/>
                  <a:sym typeface="VT323"/>
                </a:rPr>
                <a:t>CAMERA DAY</a:t>
              </a:r>
              <a:endParaRPr sz="1000">
                <a:latin typeface="VT323"/>
                <a:ea typeface="VT323"/>
                <a:cs typeface="VT323"/>
                <a:sym typeface="VT323"/>
              </a:endParaRPr>
            </a:p>
          </p:txBody>
        </p:sp>
        <p:grpSp>
          <p:nvGrpSpPr>
            <p:cNvPr id="1693" name="Google Shape;1693;p32"/>
            <p:cNvGrpSpPr/>
            <p:nvPr/>
          </p:nvGrpSpPr>
          <p:grpSpPr>
            <a:xfrm>
              <a:off x="6149584" y="4657726"/>
              <a:ext cx="247934" cy="217848"/>
              <a:chOff x="898875" y="244725"/>
              <a:chExt cx="481800" cy="423500"/>
            </a:xfrm>
          </p:grpSpPr>
          <p:sp>
            <p:nvSpPr>
              <p:cNvPr id="1694" name="Google Shape;1694;p3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95" name="Google Shape;1695;p3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96" name="Google Shape;1696;p3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97" name="Google Shape;1697;p3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98" name="Google Shape;1698;p3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699" name="Google Shape;1699;p3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sp>
          <p:nvSpPr>
            <p:cNvPr id="1700" name="Google Shape;1700;p32"/>
            <p:cNvSpPr/>
            <p:nvPr/>
          </p:nvSpPr>
          <p:spPr>
            <a:xfrm>
              <a:off x="6452825" y="4657751"/>
              <a:ext cx="847500" cy="2178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VT323"/>
                  <a:ea typeface="VT323"/>
                  <a:cs typeface="VT323"/>
                  <a:sym typeface="VT323"/>
                </a:rPr>
                <a:t>CELEBRATING</a:t>
              </a:r>
              <a:endParaRPr sz="1000">
                <a:solidFill>
                  <a:schemeClr val="accent1"/>
                </a:solidFill>
                <a:latin typeface="VT323"/>
                <a:ea typeface="VT323"/>
                <a:cs typeface="VT323"/>
                <a:sym typeface="VT323"/>
              </a:endParaRPr>
            </a:p>
          </p:txBody>
        </p:sp>
        <p:grpSp>
          <p:nvGrpSpPr>
            <p:cNvPr id="1701" name="Google Shape;1701;p32"/>
            <p:cNvGrpSpPr/>
            <p:nvPr/>
          </p:nvGrpSpPr>
          <p:grpSpPr>
            <a:xfrm>
              <a:off x="7355659" y="4657726"/>
              <a:ext cx="247934" cy="217848"/>
              <a:chOff x="898875" y="244725"/>
              <a:chExt cx="481800" cy="423500"/>
            </a:xfrm>
          </p:grpSpPr>
          <p:sp>
            <p:nvSpPr>
              <p:cNvPr id="1702" name="Google Shape;1702;p3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03" name="Google Shape;1703;p3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04" name="Google Shape;1704;p3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05" name="Google Shape;1705;p3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06" name="Google Shape;1706;p3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707" name="Google Shape;1707;p3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sp>
          <p:nvSpPr>
            <p:cNvPr id="1708" name="Google Shape;1708;p32"/>
            <p:cNvSpPr/>
            <p:nvPr/>
          </p:nvSpPr>
          <p:spPr>
            <a:xfrm>
              <a:off x="7658875" y="4657751"/>
              <a:ext cx="847500" cy="217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VT323"/>
                  <a:ea typeface="VT323"/>
                  <a:cs typeface="VT323"/>
                  <a:sym typeface="VT323"/>
                </a:rPr>
                <a:t>CAMERA DAY</a:t>
              </a:r>
              <a:endParaRPr sz="1000">
                <a:latin typeface="VT323"/>
                <a:ea typeface="VT323"/>
                <a:cs typeface="VT323"/>
                <a:sym typeface="VT323"/>
              </a:endParaRPr>
            </a:p>
          </p:txBody>
        </p:sp>
        <p:cxnSp>
          <p:nvCxnSpPr>
            <p:cNvPr id="1709" name="Google Shape;1709;p32"/>
            <p:cNvCxnSpPr/>
            <p:nvPr/>
          </p:nvCxnSpPr>
          <p:spPr>
            <a:xfrm>
              <a:off x="5907575" y="4613946"/>
              <a:ext cx="0" cy="3054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2"/>
        </a:solidFill>
      </p:bgPr>
    </p:bg>
    <p:spTree>
      <p:nvGrpSpPr>
        <p:cNvPr id="179" name="Shape 179"/>
        <p:cNvGrpSpPr/>
        <p:nvPr/>
      </p:nvGrpSpPr>
      <p:grpSpPr>
        <a:xfrm>
          <a:off x="0" y="0"/>
          <a:ext cx="0" cy="0"/>
          <a:chOff x="0" y="0"/>
          <a:chExt cx="0" cy="0"/>
        </a:xfrm>
      </p:grpSpPr>
      <p:grpSp>
        <p:nvGrpSpPr>
          <p:cNvPr id="180" name="Google Shape;180;p5"/>
          <p:cNvGrpSpPr/>
          <p:nvPr/>
        </p:nvGrpSpPr>
        <p:grpSpPr>
          <a:xfrm>
            <a:off x="403350" y="223823"/>
            <a:ext cx="8342062" cy="4695900"/>
            <a:chOff x="403350" y="223823"/>
            <a:chExt cx="8342062" cy="4695900"/>
          </a:xfrm>
        </p:grpSpPr>
        <p:sp>
          <p:nvSpPr>
            <p:cNvPr id="181" name="Google Shape;181;p5"/>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 name="Google Shape;182;p5"/>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grpSp>
          <p:nvGrpSpPr>
            <p:cNvPr id="183" name="Google Shape;183;p5"/>
            <p:cNvGrpSpPr/>
            <p:nvPr/>
          </p:nvGrpSpPr>
          <p:grpSpPr>
            <a:xfrm>
              <a:off x="1540459" y="4657726"/>
              <a:ext cx="247934" cy="217848"/>
              <a:chOff x="898875" y="244725"/>
              <a:chExt cx="481800" cy="423500"/>
            </a:xfrm>
          </p:grpSpPr>
          <p:sp>
            <p:nvSpPr>
              <p:cNvPr id="184" name="Google Shape;184;p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85" name="Google Shape;185;p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86" name="Google Shape;186;p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87" name="Google Shape;187;p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88" name="Google Shape;188;p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89" name="Google Shape;189;p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190" name="Google Shape;190;p5"/>
            <p:cNvGrpSpPr/>
            <p:nvPr/>
          </p:nvGrpSpPr>
          <p:grpSpPr>
            <a:xfrm>
              <a:off x="2772234" y="4657726"/>
              <a:ext cx="247934" cy="217848"/>
              <a:chOff x="898875" y="244725"/>
              <a:chExt cx="481800" cy="423500"/>
            </a:xfrm>
          </p:grpSpPr>
          <p:sp>
            <p:nvSpPr>
              <p:cNvPr id="191" name="Google Shape;191;p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92" name="Google Shape;192;p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93" name="Google Shape;193;p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94" name="Google Shape;194;p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95" name="Google Shape;195;p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196" name="Google Shape;196;p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197" name="Google Shape;197;p5"/>
            <p:cNvCxnSpPr/>
            <p:nvPr/>
          </p:nvCxnSpPr>
          <p:spPr>
            <a:xfrm>
              <a:off x="3236425"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198" name="Google Shape;198;p5"/>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199" name="Google Shape;199;p5"/>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200" name="Google Shape;200;p5"/>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201" name="Google Shape;201;p5"/>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202" name="Google Shape;202;p5"/>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a:off x="4448059" y="4657726"/>
              <a:ext cx="247934" cy="217848"/>
              <a:chOff x="898875" y="244725"/>
              <a:chExt cx="481800" cy="423500"/>
            </a:xfrm>
          </p:grpSpPr>
          <p:sp>
            <p:nvSpPr>
              <p:cNvPr id="204" name="Google Shape;204;p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05" name="Google Shape;205;p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06" name="Google Shape;206;p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07" name="Google Shape;207;p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08" name="Google Shape;208;p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09" name="Google Shape;209;p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210" name="Google Shape;210;p5"/>
            <p:cNvGrpSpPr/>
            <p:nvPr/>
          </p:nvGrpSpPr>
          <p:grpSpPr>
            <a:xfrm>
              <a:off x="6149584" y="4657726"/>
              <a:ext cx="247934" cy="217848"/>
              <a:chOff x="898875" y="244725"/>
              <a:chExt cx="481800" cy="423500"/>
            </a:xfrm>
          </p:grpSpPr>
          <p:sp>
            <p:nvSpPr>
              <p:cNvPr id="211" name="Google Shape;211;p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12" name="Google Shape;212;p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13" name="Google Shape;213;p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14" name="Google Shape;214;p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15" name="Google Shape;215;p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16" name="Google Shape;216;p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217" name="Google Shape;217;p5"/>
            <p:cNvGrpSpPr/>
            <p:nvPr/>
          </p:nvGrpSpPr>
          <p:grpSpPr>
            <a:xfrm>
              <a:off x="7355659" y="4657726"/>
              <a:ext cx="247934" cy="217848"/>
              <a:chOff x="898875" y="244725"/>
              <a:chExt cx="481800" cy="423500"/>
            </a:xfrm>
          </p:grpSpPr>
          <p:sp>
            <p:nvSpPr>
              <p:cNvPr id="218" name="Google Shape;218;p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19" name="Google Shape;219;p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20" name="Google Shape;220;p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21" name="Google Shape;221;p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22" name="Google Shape;222;p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23" name="Google Shape;223;p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224" name="Google Shape;224;p5"/>
            <p:cNvCxnSpPr/>
            <p:nvPr/>
          </p:nvCxnSpPr>
          <p:spPr>
            <a:xfrm>
              <a:off x="5907575" y="4613946"/>
              <a:ext cx="0" cy="305400"/>
            </a:xfrm>
            <a:prstGeom prst="straightConnector1">
              <a:avLst/>
            </a:prstGeom>
            <a:noFill/>
            <a:ln cap="flat" cmpd="sng" w="9525">
              <a:solidFill>
                <a:schemeClr val="dk1"/>
              </a:solidFill>
              <a:prstDash val="solid"/>
              <a:round/>
              <a:headEnd len="med" w="med" type="none"/>
              <a:tailEnd len="med" w="med" type="none"/>
            </a:ln>
          </p:spPr>
        </p:cxnSp>
      </p:grpSp>
      <p:sp>
        <p:nvSpPr>
          <p:cNvPr id="225" name="Google Shape;225;p5"/>
          <p:cNvSpPr txBox="1"/>
          <p:nvPr>
            <p:ph idx="1" type="subTitle"/>
          </p:nvPr>
        </p:nvSpPr>
        <p:spPr>
          <a:xfrm>
            <a:off x="5032675" y="2915499"/>
            <a:ext cx="2190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1600"/>
              </a:spcBef>
              <a:spcAft>
                <a:spcPts val="0"/>
              </a:spcAft>
              <a:buClr>
                <a:schemeClr val="dk1"/>
              </a:buClr>
              <a:buSzPts val="1400"/>
              <a:buNone/>
              <a:defRPr sz="1400">
                <a:solidFill>
                  <a:schemeClr val="dk1"/>
                </a:solidFill>
              </a:defRPr>
            </a:lvl3pPr>
            <a:lvl4pPr lvl="3" rtl="0">
              <a:spcBef>
                <a:spcPts val="1600"/>
              </a:spcBef>
              <a:spcAft>
                <a:spcPts val="0"/>
              </a:spcAft>
              <a:buClr>
                <a:schemeClr val="dk1"/>
              </a:buClr>
              <a:buSzPts val="1400"/>
              <a:buNone/>
              <a:defRPr sz="1400">
                <a:solidFill>
                  <a:schemeClr val="dk1"/>
                </a:solidFill>
              </a:defRPr>
            </a:lvl4pPr>
            <a:lvl5pPr lvl="4" rtl="0">
              <a:spcBef>
                <a:spcPts val="1600"/>
              </a:spcBef>
              <a:spcAft>
                <a:spcPts val="0"/>
              </a:spcAft>
              <a:buClr>
                <a:schemeClr val="dk1"/>
              </a:buClr>
              <a:buSzPts val="1400"/>
              <a:buNone/>
              <a:defRPr sz="1400">
                <a:solidFill>
                  <a:schemeClr val="dk1"/>
                </a:solidFill>
              </a:defRPr>
            </a:lvl5pPr>
            <a:lvl6pPr lvl="5" rtl="0">
              <a:spcBef>
                <a:spcPts val="1600"/>
              </a:spcBef>
              <a:spcAft>
                <a:spcPts val="0"/>
              </a:spcAft>
              <a:buClr>
                <a:schemeClr val="dk1"/>
              </a:buClr>
              <a:buSzPts val="1400"/>
              <a:buNone/>
              <a:defRPr sz="1400">
                <a:solidFill>
                  <a:schemeClr val="dk1"/>
                </a:solidFill>
              </a:defRPr>
            </a:lvl6pPr>
            <a:lvl7pPr lvl="6" rtl="0">
              <a:spcBef>
                <a:spcPts val="1600"/>
              </a:spcBef>
              <a:spcAft>
                <a:spcPts val="0"/>
              </a:spcAft>
              <a:buClr>
                <a:schemeClr val="dk1"/>
              </a:buClr>
              <a:buSzPts val="1400"/>
              <a:buNone/>
              <a:defRPr sz="1400">
                <a:solidFill>
                  <a:schemeClr val="dk1"/>
                </a:solidFill>
              </a:defRPr>
            </a:lvl7pPr>
            <a:lvl8pPr lvl="7" rtl="0">
              <a:spcBef>
                <a:spcPts val="1600"/>
              </a:spcBef>
              <a:spcAft>
                <a:spcPts val="0"/>
              </a:spcAft>
              <a:buClr>
                <a:schemeClr val="dk1"/>
              </a:buClr>
              <a:buSzPts val="1400"/>
              <a:buNone/>
              <a:defRPr sz="1400">
                <a:solidFill>
                  <a:schemeClr val="dk1"/>
                </a:solidFill>
              </a:defRPr>
            </a:lvl8pPr>
            <a:lvl9pPr lvl="8" rtl="0">
              <a:spcBef>
                <a:spcPts val="1600"/>
              </a:spcBef>
              <a:spcAft>
                <a:spcPts val="1600"/>
              </a:spcAft>
              <a:buClr>
                <a:schemeClr val="dk1"/>
              </a:buClr>
              <a:buSzPts val="1400"/>
              <a:buNone/>
              <a:defRPr sz="1400">
                <a:solidFill>
                  <a:schemeClr val="dk1"/>
                </a:solidFill>
              </a:defRPr>
            </a:lvl9pPr>
          </a:lstStyle>
          <a:p/>
        </p:txBody>
      </p:sp>
      <p:sp>
        <p:nvSpPr>
          <p:cNvPr id="226" name="Google Shape;226;p5"/>
          <p:cNvSpPr txBox="1"/>
          <p:nvPr>
            <p:ph idx="2" type="subTitle"/>
          </p:nvPr>
        </p:nvSpPr>
        <p:spPr>
          <a:xfrm>
            <a:off x="5032688" y="2432525"/>
            <a:ext cx="2190000" cy="522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227" name="Google Shape;227;p5"/>
          <p:cNvSpPr txBox="1"/>
          <p:nvPr>
            <p:ph idx="3" type="subTitle"/>
          </p:nvPr>
        </p:nvSpPr>
        <p:spPr>
          <a:xfrm>
            <a:off x="1921300" y="2915499"/>
            <a:ext cx="2190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1600"/>
              </a:spcBef>
              <a:spcAft>
                <a:spcPts val="0"/>
              </a:spcAft>
              <a:buClr>
                <a:schemeClr val="dk1"/>
              </a:buClr>
              <a:buSzPts val="1400"/>
              <a:buNone/>
              <a:defRPr sz="1400">
                <a:solidFill>
                  <a:schemeClr val="dk1"/>
                </a:solidFill>
              </a:defRPr>
            </a:lvl3pPr>
            <a:lvl4pPr lvl="3" rtl="0">
              <a:spcBef>
                <a:spcPts val="1600"/>
              </a:spcBef>
              <a:spcAft>
                <a:spcPts val="0"/>
              </a:spcAft>
              <a:buClr>
                <a:schemeClr val="dk1"/>
              </a:buClr>
              <a:buSzPts val="1400"/>
              <a:buNone/>
              <a:defRPr sz="1400">
                <a:solidFill>
                  <a:schemeClr val="dk1"/>
                </a:solidFill>
              </a:defRPr>
            </a:lvl4pPr>
            <a:lvl5pPr lvl="4" rtl="0">
              <a:spcBef>
                <a:spcPts val="1600"/>
              </a:spcBef>
              <a:spcAft>
                <a:spcPts val="0"/>
              </a:spcAft>
              <a:buClr>
                <a:schemeClr val="dk1"/>
              </a:buClr>
              <a:buSzPts val="1400"/>
              <a:buNone/>
              <a:defRPr sz="1400">
                <a:solidFill>
                  <a:schemeClr val="dk1"/>
                </a:solidFill>
              </a:defRPr>
            </a:lvl5pPr>
            <a:lvl6pPr lvl="5" rtl="0">
              <a:spcBef>
                <a:spcPts val="1600"/>
              </a:spcBef>
              <a:spcAft>
                <a:spcPts val="0"/>
              </a:spcAft>
              <a:buClr>
                <a:schemeClr val="dk1"/>
              </a:buClr>
              <a:buSzPts val="1400"/>
              <a:buNone/>
              <a:defRPr sz="1400">
                <a:solidFill>
                  <a:schemeClr val="dk1"/>
                </a:solidFill>
              </a:defRPr>
            </a:lvl6pPr>
            <a:lvl7pPr lvl="6" rtl="0">
              <a:spcBef>
                <a:spcPts val="1600"/>
              </a:spcBef>
              <a:spcAft>
                <a:spcPts val="0"/>
              </a:spcAft>
              <a:buClr>
                <a:schemeClr val="dk1"/>
              </a:buClr>
              <a:buSzPts val="1400"/>
              <a:buNone/>
              <a:defRPr sz="1400">
                <a:solidFill>
                  <a:schemeClr val="dk1"/>
                </a:solidFill>
              </a:defRPr>
            </a:lvl7pPr>
            <a:lvl8pPr lvl="7" rtl="0">
              <a:spcBef>
                <a:spcPts val="1600"/>
              </a:spcBef>
              <a:spcAft>
                <a:spcPts val="0"/>
              </a:spcAft>
              <a:buClr>
                <a:schemeClr val="dk1"/>
              </a:buClr>
              <a:buSzPts val="1400"/>
              <a:buNone/>
              <a:defRPr sz="1400">
                <a:solidFill>
                  <a:schemeClr val="dk1"/>
                </a:solidFill>
              </a:defRPr>
            </a:lvl8pPr>
            <a:lvl9pPr lvl="8" rtl="0">
              <a:spcBef>
                <a:spcPts val="1600"/>
              </a:spcBef>
              <a:spcAft>
                <a:spcPts val="1600"/>
              </a:spcAft>
              <a:buClr>
                <a:schemeClr val="dk1"/>
              </a:buClr>
              <a:buSzPts val="1400"/>
              <a:buNone/>
              <a:defRPr sz="1400">
                <a:solidFill>
                  <a:schemeClr val="dk1"/>
                </a:solidFill>
              </a:defRPr>
            </a:lvl9pPr>
          </a:lstStyle>
          <a:p/>
        </p:txBody>
      </p:sp>
      <p:sp>
        <p:nvSpPr>
          <p:cNvPr id="228" name="Google Shape;228;p5"/>
          <p:cNvSpPr txBox="1"/>
          <p:nvPr>
            <p:ph idx="4" type="subTitle"/>
          </p:nvPr>
        </p:nvSpPr>
        <p:spPr>
          <a:xfrm>
            <a:off x="1921313" y="2432525"/>
            <a:ext cx="2190000" cy="522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VT323"/>
                <a:ea typeface="VT323"/>
                <a:cs typeface="VT323"/>
                <a:sym typeface="VT323"/>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229" name="Google Shape;229;p5"/>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cxnSp>
        <p:nvCxnSpPr>
          <p:cNvPr id="230" name="Google Shape;230;p5"/>
          <p:cNvCxnSpPr/>
          <p:nvPr/>
        </p:nvCxnSpPr>
        <p:spPr>
          <a:xfrm>
            <a:off x="403050" y="1597875"/>
            <a:ext cx="8337900" cy="0"/>
          </a:xfrm>
          <a:prstGeom prst="straightConnector1">
            <a:avLst/>
          </a:prstGeom>
          <a:noFill/>
          <a:ln cap="flat" cmpd="sng" w="9525">
            <a:solidFill>
              <a:schemeClr val="dk1"/>
            </a:solidFill>
            <a:prstDash val="solid"/>
            <a:round/>
            <a:headEnd len="med" w="med" type="none"/>
            <a:tailEnd len="med" w="med" type="none"/>
          </a:ln>
        </p:spPr>
      </p:cxnSp>
      <p:cxnSp>
        <p:nvCxnSpPr>
          <p:cNvPr id="231" name="Google Shape;231;p5"/>
          <p:cNvCxnSpPr/>
          <p:nvPr/>
        </p:nvCxnSpPr>
        <p:spPr>
          <a:xfrm>
            <a:off x="403050" y="4036000"/>
            <a:ext cx="8337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2"/>
        </a:solidFill>
      </p:bgPr>
    </p:bg>
    <p:spTree>
      <p:nvGrpSpPr>
        <p:cNvPr id="232" name="Shape 232"/>
        <p:cNvGrpSpPr/>
        <p:nvPr/>
      </p:nvGrpSpPr>
      <p:grpSpPr>
        <a:xfrm>
          <a:off x="0" y="0"/>
          <a:ext cx="0" cy="0"/>
          <a:chOff x="0" y="0"/>
          <a:chExt cx="0" cy="0"/>
        </a:xfrm>
      </p:grpSpPr>
      <p:grpSp>
        <p:nvGrpSpPr>
          <p:cNvPr id="233" name="Google Shape;233;p6"/>
          <p:cNvGrpSpPr/>
          <p:nvPr/>
        </p:nvGrpSpPr>
        <p:grpSpPr>
          <a:xfrm>
            <a:off x="403350" y="223823"/>
            <a:ext cx="8342062" cy="4695900"/>
            <a:chOff x="403350" y="223823"/>
            <a:chExt cx="8342062" cy="4695900"/>
          </a:xfrm>
        </p:grpSpPr>
        <p:sp>
          <p:nvSpPr>
            <p:cNvPr id="234" name="Google Shape;234;p6"/>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6"/>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236" name="Google Shape;236;p6"/>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6"/>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238" name="Google Shape;238;p6"/>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6"/>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6"/>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6"/>
            <p:cNvCxnSpPr/>
            <p:nvPr/>
          </p:nvCxnSpPr>
          <p:spPr>
            <a:xfrm>
              <a:off x="3758377"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242" name="Google Shape;242;p6"/>
            <p:cNvCxnSpPr/>
            <p:nvPr/>
          </p:nvCxnSpPr>
          <p:spPr>
            <a:xfrm>
              <a:off x="5385623"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243" name="Google Shape;243;p6"/>
            <p:cNvGrpSpPr/>
            <p:nvPr/>
          </p:nvGrpSpPr>
          <p:grpSpPr>
            <a:xfrm>
              <a:off x="7112695" y="4657726"/>
              <a:ext cx="247934" cy="217848"/>
              <a:chOff x="898875" y="244725"/>
              <a:chExt cx="481800" cy="423500"/>
            </a:xfrm>
          </p:grpSpPr>
          <p:sp>
            <p:nvSpPr>
              <p:cNvPr id="244" name="Google Shape;244;p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45" name="Google Shape;245;p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46" name="Google Shape;246;p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47" name="Google Shape;247;p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48" name="Google Shape;248;p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49" name="Google Shape;249;p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250" name="Google Shape;250;p6"/>
            <p:cNvGrpSpPr/>
            <p:nvPr/>
          </p:nvGrpSpPr>
          <p:grpSpPr>
            <a:xfrm>
              <a:off x="5880920" y="4657726"/>
              <a:ext cx="247934" cy="217848"/>
              <a:chOff x="898875" y="244725"/>
              <a:chExt cx="481800" cy="423500"/>
            </a:xfrm>
          </p:grpSpPr>
          <p:sp>
            <p:nvSpPr>
              <p:cNvPr id="251" name="Google Shape;251;p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52" name="Google Shape;252;p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53" name="Google Shape;253;p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54" name="Google Shape;254;p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55" name="Google Shape;255;p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56" name="Google Shape;256;p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257" name="Google Shape;257;p6"/>
            <p:cNvGrpSpPr/>
            <p:nvPr/>
          </p:nvGrpSpPr>
          <p:grpSpPr>
            <a:xfrm>
              <a:off x="8344470" y="4657726"/>
              <a:ext cx="247934" cy="217848"/>
              <a:chOff x="898875" y="244725"/>
              <a:chExt cx="481800" cy="423500"/>
            </a:xfrm>
          </p:grpSpPr>
          <p:sp>
            <p:nvSpPr>
              <p:cNvPr id="258" name="Google Shape;258;p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59" name="Google Shape;259;p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60" name="Google Shape;260;p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61" name="Google Shape;261;p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62" name="Google Shape;262;p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63" name="Google Shape;263;p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264" name="Google Shape;264;p6"/>
            <p:cNvGrpSpPr/>
            <p:nvPr/>
          </p:nvGrpSpPr>
          <p:grpSpPr>
            <a:xfrm>
              <a:off x="1783370" y="4657726"/>
              <a:ext cx="247934" cy="217848"/>
              <a:chOff x="898875" y="244725"/>
              <a:chExt cx="481800" cy="423500"/>
            </a:xfrm>
          </p:grpSpPr>
          <p:sp>
            <p:nvSpPr>
              <p:cNvPr id="265" name="Google Shape;265;p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66" name="Google Shape;266;p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67" name="Google Shape;267;p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68" name="Google Shape;268;p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69" name="Google Shape;269;p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70" name="Google Shape;270;p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271" name="Google Shape;271;p6"/>
            <p:cNvGrpSpPr/>
            <p:nvPr/>
          </p:nvGrpSpPr>
          <p:grpSpPr>
            <a:xfrm>
              <a:off x="551595" y="4657726"/>
              <a:ext cx="247934" cy="217848"/>
              <a:chOff x="898875" y="244725"/>
              <a:chExt cx="481800" cy="423500"/>
            </a:xfrm>
          </p:grpSpPr>
          <p:sp>
            <p:nvSpPr>
              <p:cNvPr id="272" name="Google Shape;272;p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73" name="Google Shape;273;p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74" name="Google Shape;274;p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75" name="Google Shape;275;p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76" name="Google Shape;276;p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77" name="Google Shape;277;p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278" name="Google Shape;278;p6"/>
            <p:cNvGrpSpPr/>
            <p:nvPr/>
          </p:nvGrpSpPr>
          <p:grpSpPr>
            <a:xfrm>
              <a:off x="3015145" y="4657726"/>
              <a:ext cx="247934" cy="217848"/>
              <a:chOff x="898875" y="244725"/>
              <a:chExt cx="481800" cy="423500"/>
            </a:xfrm>
          </p:grpSpPr>
          <p:sp>
            <p:nvSpPr>
              <p:cNvPr id="279" name="Google Shape;279;p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80" name="Google Shape;280;p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81" name="Google Shape;281;p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82" name="Google Shape;282;p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83" name="Google Shape;283;p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84" name="Google Shape;284;p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sp>
        <p:nvSpPr>
          <p:cNvPr id="285" name="Google Shape;285;p6"/>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286" name="Shape 286"/>
        <p:cNvGrpSpPr/>
        <p:nvPr/>
      </p:nvGrpSpPr>
      <p:grpSpPr>
        <a:xfrm>
          <a:off x="0" y="0"/>
          <a:ext cx="0" cy="0"/>
          <a:chOff x="0" y="0"/>
          <a:chExt cx="0" cy="0"/>
        </a:xfrm>
      </p:grpSpPr>
      <p:sp>
        <p:nvSpPr>
          <p:cNvPr id="287" name="Google Shape;287;p7"/>
          <p:cNvSpPr txBox="1"/>
          <p:nvPr>
            <p:ph idx="1" type="body"/>
          </p:nvPr>
        </p:nvSpPr>
        <p:spPr>
          <a:xfrm>
            <a:off x="4572250" y="1414763"/>
            <a:ext cx="3645300" cy="27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0"/>
              </a:spcBef>
              <a:spcAft>
                <a:spcPts val="0"/>
              </a:spcAft>
              <a:buSzPts val="1400"/>
              <a:buChar char="■"/>
              <a:defRPr>
                <a:solidFill>
                  <a:srgbClr val="434343"/>
                </a:solidFill>
              </a:defRPr>
            </a:lvl3pPr>
            <a:lvl4pPr indent="-317500" lvl="3" marL="1828800" rtl="0">
              <a:lnSpc>
                <a:spcPct val="115000"/>
              </a:lnSpc>
              <a:spcBef>
                <a:spcPts val="0"/>
              </a:spcBef>
              <a:spcAft>
                <a:spcPts val="0"/>
              </a:spcAft>
              <a:buSzPts val="1400"/>
              <a:buChar char="●"/>
              <a:defRPr>
                <a:solidFill>
                  <a:srgbClr val="434343"/>
                </a:solidFill>
              </a:defRPr>
            </a:lvl4pPr>
            <a:lvl5pPr indent="-317500" lvl="4" marL="2286000" rtl="0">
              <a:lnSpc>
                <a:spcPct val="115000"/>
              </a:lnSpc>
              <a:spcBef>
                <a:spcPts val="0"/>
              </a:spcBef>
              <a:spcAft>
                <a:spcPts val="0"/>
              </a:spcAft>
              <a:buSzPts val="1400"/>
              <a:buChar char="○"/>
              <a:defRPr>
                <a:solidFill>
                  <a:srgbClr val="434343"/>
                </a:solidFill>
              </a:defRPr>
            </a:lvl5pPr>
            <a:lvl6pPr indent="-317500" lvl="5" marL="2743200" rtl="0">
              <a:lnSpc>
                <a:spcPct val="115000"/>
              </a:lnSpc>
              <a:spcBef>
                <a:spcPts val="0"/>
              </a:spcBef>
              <a:spcAft>
                <a:spcPts val="0"/>
              </a:spcAft>
              <a:buSzPts val="1400"/>
              <a:buChar char="■"/>
              <a:defRPr>
                <a:solidFill>
                  <a:srgbClr val="434343"/>
                </a:solidFill>
              </a:defRPr>
            </a:lvl6pPr>
            <a:lvl7pPr indent="-317500" lvl="6" marL="3200400" rtl="0">
              <a:lnSpc>
                <a:spcPct val="115000"/>
              </a:lnSpc>
              <a:spcBef>
                <a:spcPts val="0"/>
              </a:spcBef>
              <a:spcAft>
                <a:spcPts val="0"/>
              </a:spcAft>
              <a:buSzPts val="1400"/>
              <a:buChar char="●"/>
              <a:defRPr>
                <a:solidFill>
                  <a:srgbClr val="434343"/>
                </a:solidFill>
              </a:defRPr>
            </a:lvl7pPr>
            <a:lvl8pPr indent="-317500" lvl="7" marL="3657600" rtl="0">
              <a:lnSpc>
                <a:spcPct val="115000"/>
              </a:lnSpc>
              <a:spcBef>
                <a:spcPts val="0"/>
              </a:spcBef>
              <a:spcAft>
                <a:spcPts val="0"/>
              </a:spcAft>
              <a:buSzPts val="1400"/>
              <a:buChar char="○"/>
              <a:defRPr>
                <a:solidFill>
                  <a:srgbClr val="434343"/>
                </a:solidFill>
              </a:defRPr>
            </a:lvl8pPr>
            <a:lvl9pPr indent="-317500" lvl="8" marL="4114800" rtl="0">
              <a:lnSpc>
                <a:spcPct val="115000"/>
              </a:lnSpc>
              <a:spcBef>
                <a:spcPts val="0"/>
              </a:spcBef>
              <a:spcAft>
                <a:spcPts val="0"/>
              </a:spcAft>
              <a:buSzPts val="1400"/>
              <a:buChar char="■"/>
              <a:defRPr>
                <a:solidFill>
                  <a:srgbClr val="434343"/>
                </a:solidFill>
              </a:defRPr>
            </a:lvl9pPr>
          </a:lstStyle>
          <a:p/>
        </p:txBody>
      </p:sp>
      <p:sp>
        <p:nvSpPr>
          <p:cNvPr id="288" name="Google Shape;288;p7"/>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289" name="Google Shape;289;p7"/>
          <p:cNvGrpSpPr/>
          <p:nvPr/>
        </p:nvGrpSpPr>
        <p:grpSpPr>
          <a:xfrm>
            <a:off x="403350" y="223823"/>
            <a:ext cx="8342062" cy="4695900"/>
            <a:chOff x="403350" y="223823"/>
            <a:chExt cx="8342062" cy="4695900"/>
          </a:xfrm>
        </p:grpSpPr>
        <p:grpSp>
          <p:nvGrpSpPr>
            <p:cNvPr id="290" name="Google Shape;290;p7"/>
            <p:cNvGrpSpPr/>
            <p:nvPr/>
          </p:nvGrpSpPr>
          <p:grpSpPr>
            <a:xfrm>
              <a:off x="403350" y="223823"/>
              <a:ext cx="8342047" cy="4695900"/>
              <a:chOff x="403350" y="223823"/>
              <a:chExt cx="8342047" cy="4695900"/>
            </a:xfrm>
          </p:grpSpPr>
          <p:sp>
            <p:nvSpPr>
              <p:cNvPr id="291" name="Google Shape;291;p7"/>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 name="Google Shape;292;p7"/>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293" name="Google Shape;293;p7"/>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7"/>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295" name="Google Shape;295;p7"/>
              <p:cNvGrpSpPr/>
              <p:nvPr/>
            </p:nvGrpSpPr>
            <p:grpSpPr>
              <a:xfrm>
                <a:off x="4588452" y="4657726"/>
                <a:ext cx="247934" cy="217848"/>
                <a:chOff x="898875" y="244725"/>
                <a:chExt cx="481800" cy="423500"/>
              </a:xfrm>
            </p:grpSpPr>
            <p:sp>
              <p:nvSpPr>
                <p:cNvPr id="296" name="Google Shape;296;p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97" name="Google Shape;297;p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98" name="Google Shape;298;p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299" name="Google Shape;299;p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00" name="Google Shape;300;p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01" name="Google Shape;301;p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302" name="Google Shape;302;p7"/>
              <p:cNvGrpSpPr/>
              <p:nvPr/>
            </p:nvGrpSpPr>
            <p:grpSpPr>
              <a:xfrm>
                <a:off x="3356677" y="4657726"/>
                <a:ext cx="247934" cy="217848"/>
                <a:chOff x="898875" y="244725"/>
                <a:chExt cx="481800" cy="423500"/>
              </a:xfrm>
            </p:grpSpPr>
            <p:sp>
              <p:nvSpPr>
                <p:cNvPr id="303" name="Google Shape;303;p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04" name="Google Shape;304;p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05" name="Google Shape;305;p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06" name="Google Shape;306;p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07" name="Google Shape;307;p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08" name="Google Shape;308;p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309" name="Google Shape;309;p7"/>
              <p:cNvGrpSpPr/>
              <p:nvPr/>
            </p:nvGrpSpPr>
            <p:grpSpPr>
              <a:xfrm>
                <a:off x="5820227" y="4657726"/>
                <a:ext cx="247934" cy="217848"/>
                <a:chOff x="898875" y="244725"/>
                <a:chExt cx="481800" cy="423500"/>
              </a:xfrm>
            </p:grpSpPr>
            <p:sp>
              <p:nvSpPr>
                <p:cNvPr id="310" name="Google Shape;310;p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11" name="Google Shape;311;p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12" name="Google Shape;312;p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13" name="Google Shape;313;p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14" name="Google Shape;314;p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15" name="Google Shape;315;p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316" name="Google Shape;316;p7"/>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317" name="Google Shape;317;p7"/>
              <p:cNvGrpSpPr/>
              <p:nvPr/>
            </p:nvGrpSpPr>
            <p:grpSpPr>
              <a:xfrm>
                <a:off x="513883" y="4657726"/>
                <a:ext cx="247934" cy="217848"/>
                <a:chOff x="898875" y="244725"/>
                <a:chExt cx="481800" cy="423500"/>
              </a:xfrm>
            </p:grpSpPr>
            <p:sp>
              <p:nvSpPr>
                <p:cNvPr id="318" name="Google Shape;318;p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19" name="Google Shape;319;p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20" name="Google Shape;320;p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21" name="Google Shape;321;p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22" name="Google Shape;322;p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23" name="Google Shape;323;p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324" name="Google Shape;324;p7"/>
              <p:cNvGrpSpPr/>
              <p:nvPr/>
            </p:nvGrpSpPr>
            <p:grpSpPr>
              <a:xfrm>
                <a:off x="8382183" y="4657726"/>
                <a:ext cx="247934" cy="217848"/>
                <a:chOff x="898875" y="244725"/>
                <a:chExt cx="481800" cy="423500"/>
              </a:xfrm>
            </p:grpSpPr>
            <p:sp>
              <p:nvSpPr>
                <p:cNvPr id="325" name="Google Shape;325;p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26" name="Google Shape;326;p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27" name="Google Shape;327;p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28" name="Google Shape;328;p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29" name="Google Shape;329;p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30" name="Google Shape;330;p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331" name="Google Shape;331;p7"/>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332" name="Google Shape;332;p7"/>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333" name="Google Shape;333;p7"/>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334" name="Google Shape;334;p7"/>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335" name="Google Shape;335;p7"/>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cxnSp>
          <p:nvCxnSpPr>
            <p:cNvPr id="336" name="Google Shape;336;p7"/>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grpSp>
      <p:cxnSp>
        <p:nvCxnSpPr>
          <p:cNvPr id="337" name="Google Shape;337;p7"/>
          <p:cNvCxnSpPr/>
          <p:nvPr/>
        </p:nvCxnSpPr>
        <p:spPr>
          <a:xfrm>
            <a:off x="3975275" y="1267150"/>
            <a:ext cx="0" cy="3343200"/>
          </a:xfrm>
          <a:prstGeom prst="straightConnector1">
            <a:avLst/>
          </a:prstGeom>
          <a:noFill/>
          <a:ln cap="flat" cmpd="sng" w="9525">
            <a:solidFill>
              <a:schemeClr val="dk1"/>
            </a:solidFill>
            <a:prstDash val="solid"/>
            <a:round/>
            <a:headEnd len="med" w="med" type="none"/>
            <a:tailEnd len="med" w="med" type="none"/>
          </a:ln>
        </p:spPr>
      </p:cxnSp>
      <p:cxnSp>
        <p:nvCxnSpPr>
          <p:cNvPr id="338" name="Google Shape;338;p7"/>
          <p:cNvCxnSpPr/>
          <p:nvPr/>
        </p:nvCxnSpPr>
        <p:spPr>
          <a:xfrm>
            <a:off x="402300" y="1272400"/>
            <a:ext cx="833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39" name="Shape 339"/>
        <p:cNvGrpSpPr/>
        <p:nvPr/>
      </p:nvGrpSpPr>
      <p:grpSpPr>
        <a:xfrm>
          <a:off x="0" y="0"/>
          <a:ext cx="0" cy="0"/>
          <a:chOff x="0" y="0"/>
          <a:chExt cx="0" cy="0"/>
        </a:xfrm>
      </p:grpSpPr>
      <p:sp>
        <p:nvSpPr>
          <p:cNvPr id="340" name="Google Shape;340;p8"/>
          <p:cNvSpPr txBox="1"/>
          <p:nvPr>
            <p:ph type="title"/>
          </p:nvPr>
        </p:nvSpPr>
        <p:spPr>
          <a:xfrm>
            <a:off x="1388100" y="1103725"/>
            <a:ext cx="6367800" cy="29085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12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41" name="Google Shape;341;p8"/>
          <p:cNvGrpSpPr/>
          <p:nvPr/>
        </p:nvGrpSpPr>
        <p:grpSpPr>
          <a:xfrm>
            <a:off x="403350" y="223823"/>
            <a:ext cx="8342062" cy="4695900"/>
            <a:chOff x="403350" y="223823"/>
            <a:chExt cx="8342062" cy="4695900"/>
          </a:xfrm>
        </p:grpSpPr>
        <p:grpSp>
          <p:nvGrpSpPr>
            <p:cNvPr id="342" name="Google Shape;342;p8"/>
            <p:cNvGrpSpPr/>
            <p:nvPr/>
          </p:nvGrpSpPr>
          <p:grpSpPr>
            <a:xfrm>
              <a:off x="403350" y="223823"/>
              <a:ext cx="8342047" cy="4695900"/>
              <a:chOff x="403350" y="223823"/>
              <a:chExt cx="8342047" cy="4695900"/>
            </a:xfrm>
          </p:grpSpPr>
          <p:sp>
            <p:nvSpPr>
              <p:cNvPr id="343" name="Google Shape;343;p8"/>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8"/>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345" name="Google Shape;345;p8"/>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346" name="Google Shape;346;p8"/>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347" name="Google Shape;347;p8"/>
              <p:cNvGrpSpPr/>
              <p:nvPr/>
            </p:nvGrpSpPr>
            <p:grpSpPr>
              <a:xfrm>
                <a:off x="4588452" y="4657726"/>
                <a:ext cx="247934" cy="217848"/>
                <a:chOff x="898875" y="244725"/>
                <a:chExt cx="481800" cy="423500"/>
              </a:xfrm>
            </p:grpSpPr>
            <p:sp>
              <p:nvSpPr>
                <p:cNvPr id="348" name="Google Shape;348;p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49" name="Google Shape;349;p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50" name="Google Shape;350;p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51" name="Google Shape;351;p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52" name="Google Shape;352;p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53" name="Google Shape;353;p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354" name="Google Shape;354;p8"/>
              <p:cNvGrpSpPr/>
              <p:nvPr/>
            </p:nvGrpSpPr>
            <p:grpSpPr>
              <a:xfrm>
                <a:off x="3356677" y="4657726"/>
                <a:ext cx="247934" cy="217848"/>
                <a:chOff x="898875" y="244725"/>
                <a:chExt cx="481800" cy="423500"/>
              </a:xfrm>
            </p:grpSpPr>
            <p:sp>
              <p:nvSpPr>
                <p:cNvPr id="355" name="Google Shape;355;p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56" name="Google Shape;356;p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57" name="Google Shape;357;p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58" name="Google Shape;358;p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59" name="Google Shape;359;p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60" name="Google Shape;360;p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361" name="Google Shape;361;p8"/>
              <p:cNvGrpSpPr/>
              <p:nvPr/>
            </p:nvGrpSpPr>
            <p:grpSpPr>
              <a:xfrm>
                <a:off x="5820227" y="4657726"/>
                <a:ext cx="247934" cy="217848"/>
                <a:chOff x="898875" y="244725"/>
                <a:chExt cx="481800" cy="423500"/>
              </a:xfrm>
            </p:grpSpPr>
            <p:sp>
              <p:nvSpPr>
                <p:cNvPr id="362" name="Google Shape;362;p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63" name="Google Shape;363;p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64" name="Google Shape;364;p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65" name="Google Shape;365;p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66" name="Google Shape;366;p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67" name="Google Shape;367;p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368" name="Google Shape;368;p8"/>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369" name="Google Shape;369;p8"/>
              <p:cNvGrpSpPr/>
              <p:nvPr/>
            </p:nvGrpSpPr>
            <p:grpSpPr>
              <a:xfrm>
                <a:off x="513883" y="4657726"/>
                <a:ext cx="247934" cy="217848"/>
                <a:chOff x="898875" y="244725"/>
                <a:chExt cx="481800" cy="423500"/>
              </a:xfrm>
            </p:grpSpPr>
            <p:sp>
              <p:nvSpPr>
                <p:cNvPr id="370" name="Google Shape;370;p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71" name="Google Shape;371;p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72" name="Google Shape;372;p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73" name="Google Shape;373;p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74" name="Google Shape;374;p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75" name="Google Shape;375;p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376" name="Google Shape;376;p8"/>
              <p:cNvGrpSpPr/>
              <p:nvPr/>
            </p:nvGrpSpPr>
            <p:grpSpPr>
              <a:xfrm>
                <a:off x="8382183" y="4657726"/>
                <a:ext cx="247934" cy="217848"/>
                <a:chOff x="898875" y="244725"/>
                <a:chExt cx="481800" cy="423500"/>
              </a:xfrm>
            </p:grpSpPr>
            <p:sp>
              <p:nvSpPr>
                <p:cNvPr id="377" name="Google Shape;377;p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78" name="Google Shape;378;p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79" name="Google Shape;379;p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80" name="Google Shape;380;p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81" name="Google Shape;381;p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382" name="Google Shape;382;p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383" name="Google Shape;383;p8"/>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384" name="Google Shape;384;p8"/>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385" name="Google Shape;385;p8"/>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386" name="Google Shape;386;p8"/>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387" name="Google Shape;387;p8"/>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cxnSp>
          <p:nvCxnSpPr>
            <p:cNvPr id="388" name="Google Shape;388;p8"/>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grpSp>
      <p:grpSp>
        <p:nvGrpSpPr>
          <p:cNvPr id="389" name="Google Shape;389;p8"/>
          <p:cNvGrpSpPr/>
          <p:nvPr/>
        </p:nvGrpSpPr>
        <p:grpSpPr>
          <a:xfrm>
            <a:off x="1842113" y="533400"/>
            <a:ext cx="5459775" cy="4076700"/>
            <a:chOff x="2073575" y="531900"/>
            <a:chExt cx="5459775" cy="4076700"/>
          </a:xfrm>
        </p:grpSpPr>
        <p:cxnSp>
          <p:nvCxnSpPr>
            <p:cNvPr id="390" name="Google Shape;390;p8"/>
            <p:cNvCxnSpPr/>
            <p:nvPr/>
          </p:nvCxnSpPr>
          <p:spPr>
            <a:xfrm>
              <a:off x="2073575" y="531900"/>
              <a:ext cx="0" cy="4076700"/>
            </a:xfrm>
            <a:prstGeom prst="straightConnector1">
              <a:avLst/>
            </a:prstGeom>
            <a:noFill/>
            <a:ln cap="flat" cmpd="sng" w="9525">
              <a:solidFill>
                <a:schemeClr val="dk1"/>
              </a:solidFill>
              <a:prstDash val="solid"/>
              <a:round/>
              <a:headEnd len="med" w="med" type="none"/>
              <a:tailEnd len="med" w="med" type="none"/>
            </a:ln>
          </p:spPr>
        </p:cxnSp>
        <p:cxnSp>
          <p:nvCxnSpPr>
            <p:cNvPr id="391" name="Google Shape;391;p8"/>
            <p:cNvCxnSpPr/>
            <p:nvPr/>
          </p:nvCxnSpPr>
          <p:spPr>
            <a:xfrm>
              <a:off x="7533350" y="531900"/>
              <a:ext cx="0" cy="40767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392" name="Shape 392"/>
        <p:cNvGrpSpPr/>
        <p:nvPr/>
      </p:nvGrpSpPr>
      <p:grpSpPr>
        <a:xfrm>
          <a:off x="0" y="0"/>
          <a:ext cx="0" cy="0"/>
          <a:chOff x="0" y="0"/>
          <a:chExt cx="0" cy="0"/>
        </a:xfrm>
      </p:grpSpPr>
      <p:sp>
        <p:nvSpPr>
          <p:cNvPr id="393" name="Google Shape;393;p9"/>
          <p:cNvSpPr txBox="1"/>
          <p:nvPr>
            <p:ph type="title"/>
          </p:nvPr>
        </p:nvSpPr>
        <p:spPr>
          <a:xfrm>
            <a:off x="829374" y="1412825"/>
            <a:ext cx="3572400" cy="814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4" name="Google Shape;394;p9"/>
          <p:cNvSpPr txBox="1"/>
          <p:nvPr>
            <p:ph idx="1" type="subTitle"/>
          </p:nvPr>
        </p:nvSpPr>
        <p:spPr>
          <a:xfrm>
            <a:off x="958038" y="2297275"/>
            <a:ext cx="3443700" cy="144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5" name="Google Shape;395;p9"/>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9"/>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397" name="Google Shape;397;p9"/>
          <p:cNvCxnSpPr/>
          <p:nvPr/>
        </p:nvCxnSpPr>
        <p:spPr>
          <a:xfrm>
            <a:off x="3098640" y="4613952"/>
            <a:ext cx="0" cy="305400"/>
          </a:xfrm>
          <a:prstGeom prst="straightConnector1">
            <a:avLst/>
          </a:prstGeom>
          <a:noFill/>
          <a:ln cap="flat" cmpd="sng" w="9525">
            <a:solidFill>
              <a:schemeClr val="dk1"/>
            </a:solidFill>
            <a:prstDash val="solid"/>
            <a:round/>
            <a:headEnd len="med" w="med" type="none"/>
            <a:tailEnd len="med" w="med" type="none"/>
          </a:ln>
        </p:spPr>
      </p:cxnSp>
      <p:cxnSp>
        <p:nvCxnSpPr>
          <p:cNvPr id="398" name="Google Shape;398;p9"/>
          <p:cNvCxnSpPr/>
          <p:nvPr/>
        </p:nvCxnSpPr>
        <p:spPr>
          <a:xfrm>
            <a:off x="6326087" y="4613946"/>
            <a:ext cx="0" cy="305400"/>
          </a:xfrm>
          <a:prstGeom prst="straightConnector1">
            <a:avLst/>
          </a:prstGeom>
          <a:noFill/>
          <a:ln cap="flat" cmpd="sng" w="9525">
            <a:solidFill>
              <a:schemeClr val="dk1"/>
            </a:solidFill>
            <a:prstDash val="solid"/>
            <a:round/>
            <a:headEnd len="med" w="med" type="none"/>
            <a:tailEnd len="med" w="med" type="none"/>
          </a:ln>
        </p:spPr>
      </p:cxnSp>
      <p:grpSp>
        <p:nvGrpSpPr>
          <p:cNvPr id="399" name="Google Shape;399;p9"/>
          <p:cNvGrpSpPr/>
          <p:nvPr/>
        </p:nvGrpSpPr>
        <p:grpSpPr>
          <a:xfrm>
            <a:off x="4588452" y="4657726"/>
            <a:ext cx="247934" cy="217848"/>
            <a:chOff x="898875" y="244725"/>
            <a:chExt cx="481800" cy="423500"/>
          </a:xfrm>
        </p:grpSpPr>
        <p:sp>
          <p:nvSpPr>
            <p:cNvPr id="400" name="Google Shape;400;p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01" name="Google Shape;401;p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02" name="Google Shape;402;p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03" name="Google Shape;403;p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04" name="Google Shape;404;p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05" name="Google Shape;405;p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406" name="Google Shape;406;p9"/>
          <p:cNvGrpSpPr/>
          <p:nvPr/>
        </p:nvGrpSpPr>
        <p:grpSpPr>
          <a:xfrm>
            <a:off x="3356677" y="4657726"/>
            <a:ext cx="247934" cy="217848"/>
            <a:chOff x="898875" y="244725"/>
            <a:chExt cx="481800" cy="423500"/>
          </a:xfrm>
        </p:grpSpPr>
        <p:sp>
          <p:nvSpPr>
            <p:cNvPr id="407" name="Google Shape;407;p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08" name="Google Shape;408;p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09" name="Google Shape;409;p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10" name="Google Shape;410;p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11" name="Google Shape;411;p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12" name="Google Shape;412;p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413" name="Google Shape;413;p9"/>
          <p:cNvGrpSpPr/>
          <p:nvPr/>
        </p:nvGrpSpPr>
        <p:grpSpPr>
          <a:xfrm>
            <a:off x="5820227" y="4657726"/>
            <a:ext cx="247934" cy="217848"/>
            <a:chOff x="898875" y="244725"/>
            <a:chExt cx="481800" cy="423500"/>
          </a:xfrm>
        </p:grpSpPr>
        <p:sp>
          <p:nvSpPr>
            <p:cNvPr id="414" name="Google Shape;414;p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15" name="Google Shape;415;p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16" name="Google Shape;416;p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17" name="Google Shape;417;p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18" name="Google Shape;418;p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19" name="Google Shape;419;p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420" name="Google Shape;420;p9"/>
          <p:cNvCxnSpPr/>
          <p:nvPr/>
        </p:nvCxnSpPr>
        <p:spPr>
          <a:xfrm>
            <a:off x="862828" y="4613952"/>
            <a:ext cx="0" cy="305400"/>
          </a:xfrm>
          <a:prstGeom prst="straightConnector1">
            <a:avLst/>
          </a:prstGeom>
          <a:noFill/>
          <a:ln cap="flat" cmpd="sng" w="9525">
            <a:solidFill>
              <a:schemeClr val="dk1"/>
            </a:solidFill>
            <a:prstDash val="solid"/>
            <a:round/>
            <a:headEnd len="med" w="med" type="none"/>
            <a:tailEnd len="med" w="med" type="none"/>
          </a:ln>
        </p:spPr>
      </p:cxnSp>
      <p:grpSp>
        <p:nvGrpSpPr>
          <p:cNvPr id="421" name="Google Shape;421;p9"/>
          <p:cNvGrpSpPr/>
          <p:nvPr/>
        </p:nvGrpSpPr>
        <p:grpSpPr>
          <a:xfrm>
            <a:off x="513883" y="4657726"/>
            <a:ext cx="247934" cy="217848"/>
            <a:chOff x="898875" y="244725"/>
            <a:chExt cx="481800" cy="423500"/>
          </a:xfrm>
        </p:grpSpPr>
        <p:sp>
          <p:nvSpPr>
            <p:cNvPr id="422" name="Google Shape;422;p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23" name="Google Shape;423;p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24" name="Google Shape;424;p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25" name="Google Shape;425;p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26" name="Google Shape;426;p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27" name="Google Shape;427;p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428" name="Google Shape;428;p9"/>
          <p:cNvGrpSpPr/>
          <p:nvPr/>
        </p:nvGrpSpPr>
        <p:grpSpPr>
          <a:xfrm>
            <a:off x="8382183" y="4657726"/>
            <a:ext cx="247934" cy="217848"/>
            <a:chOff x="898875" y="244725"/>
            <a:chExt cx="481800" cy="423500"/>
          </a:xfrm>
        </p:grpSpPr>
        <p:sp>
          <p:nvSpPr>
            <p:cNvPr id="429" name="Google Shape;429;p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30" name="Google Shape;430;p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31" name="Google Shape;431;p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32" name="Google Shape;432;p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33" name="Google Shape;433;p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34" name="Google Shape;434;p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435" name="Google Shape;435;p9"/>
          <p:cNvCxnSpPr/>
          <p:nvPr/>
        </p:nvCxnSpPr>
        <p:spPr>
          <a:xfrm>
            <a:off x="8263184"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436" name="Google Shape;436;p9"/>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437" name="Google Shape;437;p9"/>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438" name="Google Shape;438;p9"/>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439" name="Google Shape;439;p9"/>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440" name="Google Shape;440;p9"/>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441" name="Google Shape;441;p9"/>
          <p:cNvCxnSpPr/>
          <p:nvPr/>
        </p:nvCxnSpPr>
        <p:spPr>
          <a:xfrm>
            <a:off x="4790525" y="531900"/>
            <a:ext cx="0" cy="4076400"/>
          </a:xfrm>
          <a:prstGeom prst="straightConnector1">
            <a:avLst/>
          </a:prstGeom>
          <a:noFill/>
          <a:ln cap="flat" cmpd="sng" w="9525">
            <a:solidFill>
              <a:srgbClr val="333333"/>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442" name="Shape 442"/>
        <p:cNvGrpSpPr/>
        <p:nvPr/>
      </p:nvGrpSpPr>
      <p:grpSpPr>
        <a:xfrm>
          <a:off x="0" y="0"/>
          <a:ext cx="0" cy="0"/>
          <a:chOff x="0" y="0"/>
          <a:chExt cx="0" cy="0"/>
        </a:xfrm>
      </p:grpSpPr>
      <p:grpSp>
        <p:nvGrpSpPr>
          <p:cNvPr id="443" name="Google Shape;443;p10"/>
          <p:cNvGrpSpPr/>
          <p:nvPr/>
        </p:nvGrpSpPr>
        <p:grpSpPr>
          <a:xfrm>
            <a:off x="403350" y="223823"/>
            <a:ext cx="8342062" cy="4695900"/>
            <a:chOff x="403350" y="223823"/>
            <a:chExt cx="8342062" cy="4695900"/>
          </a:xfrm>
        </p:grpSpPr>
        <p:sp>
          <p:nvSpPr>
            <p:cNvPr id="444" name="Google Shape;444;p10"/>
            <p:cNvSpPr/>
            <p:nvPr/>
          </p:nvSpPr>
          <p:spPr>
            <a:xfrm>
              <a:off x="403350" y="223823"/>
              <a:ext cx="8337300" cy="469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10"/>
            <p:cNvCxnSpPr/>
            <p:nvPr/>
          </p:nvCxnSpPr>
          <p:spPr>
            <a:xfrm>
              <a:off x="408097" y="4613961"/>
              <a:ext cx="8337300" cy="0"/>
            </a:xfrm>
            <a:prstGeom prst="straightConnector1">
              <a:avLst/>
            </a:prstGeom>
            <a:noFill/>
            <a:ln cap="flat" cmpd="sng" w="9525">
              <a:solidFill>
                <a:schemeClr val="dk1"/>
              </a:solidFill>
              <a:prstDash val="solid"/>
              <a:round/>
              <a:headEnd len="med" w="med" type="none"/>
              <a:tailEnd len="med" w="med" type="none"/>
            </a:ln>
          </p:spPr>
        </p:cxnSp>
        <p:grpSp>
          <p:nvGrpSpPr>
            <p:cNvPr id="446" name="Google Shape;446;p10"/>
            <p:cNvGrpSpPr/>
            <p:nvPr/>
          </p:nvGrpSpPr>
          <p:grpSpPr>
            <a:xfrm>
              <a:off x="1540459" y="4657726"/>
              <a:ext cx="247934" cy="217848"/>
              <a:chOff x="898875" y="244725"/>
              <a:chExt cx="481800" cy="423500"/>
            </a:xfrm>
          </p:grpSpPr>
          <p:sp>
            <p:nvSpPr>
              <p:cNvPr id="447" name="Google Shape;447;p1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48" name="Google Shape;448;p1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49" name="Google Shape;449;p1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50" name="Google Shape;450;p1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51" name="Google Shape;451;p1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52" name="Google Shape;452;p1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453" name="Google Shape;453;p10"/>
            <p:cNvGrpSpPr/>
            <p:nvPr/>
          </p:nvGrpSpPr>
          <p:grpSpPr>
            <a:xfrm>
              <a:off x="2772234" y="4657726"/>
              <a:ext cx="247934" cy="217848"/>
              <a:chOff x="898875" y="244725"/>
              <a:chExt cx="481800" cy="423500"/>
            </a:xfrm>
          </p:grpSpPr>
          <p:sp>
            <p:nvSpPr>
              <p:cNvPr id="454" name="Google Shape;454;p1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55" name="Google Shape;455;p1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56" name="Google Shape;456;p1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57" name="Google Shape;457;p1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58" name="Google Shape;458;p1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59" name="Google Shape;459;p1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460" name="Google Shape;460;p10"/>
            <p:cNvCxnSpPr/>
            <p:nvPr/>
          </p:nvCxnSpPr>
          <p:spPr>
            <a:xfrm>
              <a:off x="3236425" y="4613946"/>
              <a:ext cx="0" cy="305400"/>
            </a:xfrm>
            <a:prstGeom prst="straightConnector1">
              <a:avLst/>
            </a:prstGeom>
            <a:noFill/>
            <a:ln cap="flat" cmpd="sng" w="9525">
              <a:solidFill>
                <a:schemeClr val="dk1"/>
              </a:solidFill>
              <a:prstDash val="solid"/>
              <a:round/>
              <a:headEnd len="med" w="med" type="none"/>
              <a:tailEnd len="med" w="med" type="none"/>
            </a:ln>
          </p:spPr>
        </p:cxnSp>
        <p:cxnSp>
          <p:nvCxnSpPr>
            <p:cNvPr id="461" name="Google Shape;461;p10"/>
            <p:cNvCxnSpPr/>
            <p:nvPr/>
          </p:nvCxnSpPr>
          <p:spPr>
            <a:xfrm>
              <a:off x="408112" y="531910"/>
              <a:ext cx="8337300" cy="0"/>
            </a:xfrm>
            <a:prstGeom prst="straightConnector1">
              <a:avLst/>
            </a:prstGeom>
            <a:noFill/>
            <a:ln cap="flat" cmpd="sng" w="9525">
              <a:solidFill>
                <a:schemeClr val="dk1"/>
              </a:solidFill>
              <a:prstDash val="solid"/>
              <a:round/>
              <a:headEnd len="med" w="med" type="none"/>
              <a:tailEnd len="med" w="med" type="none"/>
            </a:ln>
          </p:spPr>
        </p:cxnSp>
        <p:cxnSp>
          <p:nvCxnSpPr>
            <p:cNvPr id="462" name="Google Shape;462;p10"/>
            <p:cNvCxnSpPr/>
            <p:nvPr/>
          </p:nvCxnSpPr>
          <p:spPr>
            <a:xfrm>
              <a:off x="207280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463" name="Google Shape;463;p10"/>
            <p:cNvCxnSpPr/>
            <p:nvPr/>
          </p:nvCxnSpPr>
          <p:spPr>
            <a:xfrm>
              <a:off x="5406725" y="225093"/>
              <a:ext cx="0" cy="305400"/>
            </a:xfrm>
            <a:prstGeom prst="straightConnector1">
              <a:avLst/>
            </a:prstGeom>
            <a:noFill/>
            <a:ln cap="flat" cmpd="sng" w="9525">
              <a:solidFill>
                <a:schemeClr val="dk1"/>
              </a:solidFill>
              <a:prstDash val="solid"/>
              <a:round/>
              <a:headEnd len="med" w="med" type="none"/>
              <a:tailEnd len="med" w="med" type="none"/>
            </a:ln>
          </p:spPr>
        </p:cxnSp>
        <p:cxnSp>
          <p:nvCxnSpPr>
            <p:cNvPr id="464" name="Google Shape;464;p10"/>
            <p:cNvCxnSpPr/>
            <p:nvPr/>
          </p:nvCxnSpPr>
          <p:spPr>
            <a:xfrm>
              <a:off x="3739765" y="226449"/>
              <a:ext cx="0" cy="305400"/>
            </a:xfrm>
            <a:prstGeom prst="straightConnector1">
              <a:avLst/>
            </a:prstGeom>
            <a:noFill/>
            <a:ln cap="flat" cmpd="sng" w="9525">
              <a:solidFill>
                <a:schemeClr val="dk1"/>
              </a:solidFill>
              <a:prstDash val="solid"/>
              <a:round/>
              <a:headEnd len="med" w="med" type="none"/>
              <a:tailEnd len="med" w="med" type="none"/>
            </a:ln>
          </p:spPr>
        </p:cxnSp>
        <p:cxnSp>
          <p:nvCxnSpPr>
            <p:cNvPr id="465" name="Google Shape;465;p10"/>
            <p:cNvCxnSpPr/>
            <p:nvPr/>
          </p:nvCxnSpPr>
          <p:spPr>
            <a:xfrm>
              <a:off x="7073685" y="226443"/>
              <a:ext cx="0" cy="305400"/>
            </a:xfrm>
            <a:prstGeom prst="straightConnector1">
              <a:avLst/>
            </a:prstGeom>
            <a:noFill/>
            <a:ln cap="flat" cmpd="sng" w="9525">
              <a:solidFill>
                <a:schemeClr val="dk1"/>
              </a:solidFill>
              <a:prstDash val="solid"/>
              <a:round/>
              <a:headEnd len="med" w="med" type="none"/>
              <a:tailEnd len="med" w="med" type="none"/>
            </a:ln>
          </p:spPr>
        </p:cxnSp>
        <p:grpSp>
          <p:nvGrpSpPr>
            <p:cNvPr id="466" name="Google Shape;466;p10"/>
            <p:cNvGrpSpPr/>
            <p:nvPr/>
          </p:nvGrpSpPr>
          <p:grpSpPr>
            <a:xfrm>
              <a:off x="4448059" y="4657726"/>
              <a:ext cx="247934" cy="217848"/>
              <a:chOff x="898875" y="244725"/>
              <a:chExt cx="481800" cy="423500"/>
            </a:xfrm>
          </p:grpSpPr>
          <p:sp>
            <p:nvSpPr>
              <p:cNvPr id="467" name="Google Shape;467;p1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68" name="Google Shape;468;p1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69" name="Google Shape;469;p1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70" name="Google Shape;470;p1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71" name="Google Shape;471;p1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72" name="Google Shape;472;p1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473" name="Google Shape;473;p10"/>
            <p:cNvGrpSpPr/>
            <p:nvPr/>
          </p:nvGrpSpPr>
          <p:grpSpPr>
            <a:xfrm>
              <a:off x="6149584" y="4657726"/>
              <a:ext cx="247934" cy="217848"/>
              <a:chOff x="898875" y="244725"/>
              <a:chExt cx="481800" cy="423500"/>
            </a:xfrm>
          </p:grpSpPr>
          <p:sp>
            <p:nvSpPr>
              <p:cNvPr id="474" name="Google Shape;474;p1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75" name="Google Shape;475;p1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76" name="Google Shape;476;p1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77" name="Google Shape;477;p1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78" name="Google Shape;478;p1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79" name="Google Shape;479;p1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grpSp>
          <p:nvGrpSpPr>
            <p:cNvPr id="480" name="Google Shape;480;p10"/>
            <p:cNvGrpSpPr/>
            <p:nvPr/>
          </p:nvGrpSpPr>
          <p:grpSpPr>
            <a:xfrm>
              <a:off x="7355659" y="4657726"/>
              <a:ext cx="247934" cy="217848"/>
              <a:chOff x="898875" y="244725"/>
              <a:chExt cx="481800" cy="423500"/>
            </a:xfrm>
          </p:grpSpPr>
          <p:sp>
            <p:nvSpPr>
              <p:cNvPr id="481" name="Google Shape;481;p1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82" name="Google Shape;482;p1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83" name="Google Shape;483;p1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84" name="Google Shape;484;p1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85" name="Google Shape;485;p1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sp>
            <p:nvSpPr>
              <p:cNvPr id="486" name="Google Shape;486;p1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400">
                  <a:solidFill>
                    <a:srgbClr val="435D74"/>
                  </a:solidFill>
                </a:endParaRPr>
              </a:p>
            </p:txBody>
          </p:sp>
        </p:grpSp>
        <p:cxnSp>
          <p:nvCxnSpPr>
            <p:cNvPr id="487" name="Google Shape;487;p10"/>
            <p:cNvCxnSpPr/>
            <p:nvPr/>
          </p:nvCxnSpPr>
          <p:spPr>
            <a:xfrm>
              <a:off x="5907575" y="4613946"/>
              <a:ext cx="0" cy="305400"/>
            </a:xfrm>
            <a:prstGeom prst="straightConnector1">
              <a:avLst/>
            </a:prstGeom>
            <a:noFill/>
            <a:ln cap="flat" cmpd="sng" w="9525">
              <a:solidFill>
                <a:schemeClr val="dk1"/>
              </a:solidFill>
              <a:prstDash val="solid"/>
              <a:round/>
              <a:headEnd len="med" w="med" type="none"/>
              <a:tailEnd len="med" w="med" type="none"/>
            </a:ln>
          </p:spPr>
        </p:cxnSp>
      </p:grpSp>
      <p:sp>
        <p:nvSpPr>
          <p:cNvPr id="488" name="Google Shape;488;p10"/>
          <p:cNvSpPr txBox="1"/>
          <p:nvPr>
            <p:ph type="title"/>
          </p:nvPr>
        </p:nvSpPr>
        <p:spPr>
          <a:xfrm>
            <a:off x="698400" y="566950"/>
            <a:ext cx="2676300" cy="1573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3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1pPr>
            <a:lvl2pPr lvl="1"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2pPr>
            <a:lvl3pPr lvl="2"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3pPr>
            <a:lvl4pPr lvl="3"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4pPr>
            <a:lvl5pPr lvl="4"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5pPr>
            <a:lvl6pPr lvl="5"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6pPr>
            <a:lvl7pPr lvl="6"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7pPr>
            <a:lvl8pPr lvl="7"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8pPr>
            <a:lvl9pPr lvl="8" rtl="0">
              <a:spcBef>
                <a:spcPts val="0"/>
              </a:spcBef>
              <a:spcAft>
                <a:spcPts val="0"/>
              </a:spcAft>
              <a:buClr>
                <a:schemeClr val="dk1"/>
              </a:buClr>
              <a:buSzPts val="3500"/>
              <a:buFont typeface="VT323"/>
              <a:buNone/>
              <a:defRPr sz="3500">
                <a:solidFill>
                  <a:schemeClr val="dk1"/>
                </a:solidFill>
                <a:latin typeface="VT323"/>
                <a:ea typeface="VT323"/>
                <a:cs typeface="VT323"/>
                <a:sym typeface="VT323"/>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33"/>
          <p:cNvSpPr txBox="1"/>
          <p:nvPr>
            <p:ph type="ctrTitle"/>
          </p:nvPr>
        </p:nvSpPr>
        <p:spPr>
          <a:xfrm rot="-1111">
            <a:off x="782750" y="928650"/>
            <a:ext cx="3713100" cy="260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GAZE DETECTION</a:t>
            </a:r>
            <a:endParaRPr>
              <a:solidFill>
                <a:schemeClr val="accent1"/>
              </a:solidFill>
            </a:endParaRPr>
          </a:p>
        </p:txBody>
      </p:sp>
      <p:sp>
        <p:nvSpPr>
          <p:cNvPr id="1715" name="Google Shape;1715;p33"/>
          <p:cNvSpPr txBox="1"/>
          <p:nvPr>
            <p:ph idx="1" type="subTitle"/>
          </p:nvPr>
        </p:nvSpPr>
        <p:spPr>
          <a:xfrm rot="273">
            <a:off x="720350" y="3687299"/>
            <a:ext cx="3775500" cy="37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latin typeface="VT323"/>
                <a:ea typeface="VT323"/>
                <a:cs typeface="VT323"/>
                <a:sym typeface="VT323"/>
              </a:rPr>
              <a:t>Achinthya Sreedhar, Aryan Sehgal, Barrett Ratzlaff, Neha Shastri</a:t>
            </a:r>
            <a:endParaRPr sz="1800">
              <a:latin typeface="VT323"/>
              <a:ea typeface="VT323"/>
              <a:cs typeface="VT323"/>
              <a:sym typeface="VT323"/>
            </a:endParaRPr>
          </a:p>
          <a:p>
            <a:pPr indent="0" lvl="0" marL="0" rtl="0" algn="r">
              <a:spcBef>
                <a:spcPts val="0"/>
              </a:spcBef>
              <a:spcAft>
                <a:spcPts val="0"/>
              </a:spcAft>
              <a:buNone/>
            </a:pPr>
            <a:r>
              <a:t/>
            </a:r>
            <a:endParaRPr/>
          </a:p>
        </p:txBody>
      </p:sp>
      <p:sp>
        <p:nvSpPr>
          <p:cNvPr id="1716" name="Google Shape;1716;p33"/>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717" name="Google Shape;1717;p33">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CONCLUSIONS</a:t>
            </a:r>
            <a:endParaRPr sz="1500">
              <a:solidFill>
                <a:schemeClr val="dk1"/>
              </a:solidFill>
              <a:latin typeface="VT323"/>
              <a:ea typeface="VT323"/>
              <a:cs typeface="VT323"/>
              <a:sym typeface="VT323"/>
            </a:endParaRPr>
          </a:p>
        </p:txBody>
      </p:sp>
      <p:sp>
        <p:nvSpPr>
          <p:cNvPr id="1718" name="Google Shape;1718;p33"/>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719" name="Google Shape;1719;p33">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720" name="Google Shape;1720;p33"/>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pic>
        <p:nvPicPr>
          <p:cNvPr id="1721" name="Google Shape;1721;p33" title="c544b5f462e848f798fae96b865b308d.png"/>
          <p:cNvPicPr preferRelativeResize="0"/>
          <p:nvPr/>
        </p:nvPicPr>
        <p:blipFill>
          <a:blip r:embed="rId3">
            <a:alphaModFix/>
          </a:blip>
          <a:stretch>
            <a:fillRect/>
          </a:stretch>
        </p:blipFill>
        <p:spPr>
          <a:xfrm>
            <a:off x="5123200" y="990776"/>
            <a:ext cx="3421952" cy="32598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42"/>
          <p:cNvSpPr/>
          <p:nvPr/>
        </p:nvSpPr>
        <p:spPr>
          <a:xfrm>
            <a:off x="376470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32" name="Google Shape;1832;p42"/>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833" name="Google Shape;1833;p42">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CONCLUSIONS</a:t>
            </a:r>
            <a:endParaRPr sz="1500">
              <a:solidFill>
                <a:schemeClr val="dk1"/>
              </a:solidFill>
              <a:latin typeface="VT323"/>
              <a:ea typeface="VT323"/>
              <a:cs typeface="VT323"/>
              <a:sym typeface="VT323"/>
            </a:endParaRPr>
          </a:p>
        </p:txBody>
      </p:sp>
      <p:sp>
        <p:nvSpPr>
          <p:cNvPr id="1834" name="Google Shape;1834;p42"/>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VT323"/>
                <a:ea typeface="VT323"/>
                <a:cs typeface="VT323"/>
                <a:sym typeface="VT323"/>
              </a:rPr>
              <a:t>PROGRESS/FIXES</a:t>
            </a:r>
            <a:endParaRPr sz="1500">
              <a:solidFill>
                <a:schemeClr val="accent1"/>
              </a:solidFill>
              <a:latin typeface="VT323"/>
              <a:ea typeface="VT323"/>
              <a:cs typeface="VT323"/>
              <a:sym typeface="VT323"/>
            </a:endParaRPr>
          </a:p>
        </p:txBody>
      </p:sp>
      <p:sp>
        <p:nvSpPr>
          <p:cNvPr id="1835" name="Google Shape;1835;p42">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836" name="Google Shape;1836;p42"/>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sp>
        <p:nvSpPr>
          <p:cNvPr id="1837" name="Google Shape;1837;p42"/>
          <p:cNvSpPr txBox="1"/>
          <p:nvPr/>
        </p:nvSpPr>
        <p:spPr>
          <a:xfrm>
            <a:off x="2088150" y="626150"/>
            <a:ext cx="51297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VT323"/>
                <a:ea typeface="VT323"/>
                <a:cs typeface="VT323"/>
                <a:sym typeface="VT323"/>
              </a:rPr>
              <a:t>After testing 8 different adjustments individually to see how the model addressed </a:t>
            </a:r>
            <a:r>
              <a:rPr b="1" lang="en" sz="1800">
                <a:solidFill>
                  <a:schemeClr val="dk1"/>
                </a:solidFill>
                <a:latin typeface="VT323"/>
                <a:ea typeface="VT323"/>
                <a:cs typeface="VT323"/>
                <a:sym typeface="VT323"/>
              </a:rPr>
              <a:t>overfitting</a:t>
            </a:r>
            <a:r>
              <a:rPr lang="en" sz="1800">
                <a:solidFill>
                  <a:schemeClr val="dk1"/>
                </a:solidFill>
                <a:latin typeface="VT323"/>
                <a:ea typeface="VT323"/>
                <a:cs typeface="VT323"/>
                <a:sym typeface="VT323"/>
              </a:rPr>
              <a:t>, we found that:</a:t>
            </a:r>
            <a:endParaRPr sz="1800">
              <a:solidFill>
                <a:schemeClr val="dk1"/>
              </a:solidFill>
              <a:latin typeface="VT323"/>
              <a:ea typeface="VT323"/>
              <a:cs typeface="VT323"/>
              <a:sym typeface="VT323"/>
            </a:endParaRPr>
          </a:p>
        </p:txBody>
      </p:sp>
      <p:cxnSp>
        <p:nvCxnSpPr>
          <p:cNvPr id="1838" name="Google Shape;1838;p42"/>
          <p:cNvCxnSpPr/>
          <p:nvPr/>
        </p:nvCxnSpPr>
        <p:spPr>
          <a:xfrm flipH="1" rot="10800000">
            <a:off x="389850" y="3248950"/>
            <a:ext cx="8376000" cy="11700"/>
          </a:xfrm>
          <a:prstGeom prst="straightConnector1">
            <a:avLst/>
          </a:prstGeom>
          <a:noFill/>
          <a:ln cap="flat" cmpd="sng" w="9525">
            <a:solidFill>
              <a:schemeClr val="dk1"/>
            </a:solidFill>
            <a:prstDash val="solid"/>
            <a:round/>
            <a:headEnd len="med" w="med" type="none"/>
            <a:tailEnd len="med" w="med" type="none"/>
          </a:ln>
        </p:spPr>
      </p:cxnSp>
      <p:sp>
        <p:nvSpPr>
          <p:cNvPr id="1839" name="Google Shape;1839;p42"/>
          <p:cNvSpPr txBox="1"/>
          <p:nvPr/>
        </p:nvSpPr>
        <p:spPr>
          <a:xfrm>
            <a:off x="1241725" y="1987875"/>
            <a:ext cx="2467800" cy="1183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VT323"/>
              <a:buChar char="-"/>
            </a:pPr>
            <a:r>
              <a:rPr lang="en" sz="1900">
                <a:solidFill>
                  <a:schemeClr val="dk1"/>
                </a:solidFill>
                <a:latin typeface="VT323"/>
                <a:ea typeface="VT323"/>
                <a:cs typeface="VT323"/>
                <a:sym typeface="VT323"/>
              </a:rPr>
              <a:t>Data Augmentation</a:t>
            </a:r>
            <a:endParaRPr sz="1900">
              <a:solidFill>
                <a:schemeClr val="dk1"/>
              </a:solidFill>
              <a:latin typeface="VT323"/>
              <a:ea typeface="VT323"/>
              <a:cs typeface="VT323"/>
              <a:sym typeface="VT323"/>
            </a:endParaRPr>
          </a:p>
          <a:p>
            <a:pPr indent="-349250" lvl="0" marL="457200" rtl="0" algn="l">
              <a:spcBef>
                <a:spcPts val="0"/>
              </a:spcBef>
              <a:spcAft>
                <a:spcPts val="0"/>
              </a:spcAft>
              <a:buClr>
                <a:schemeClr val="dk1"/>
              </a:buClr>
              <a:buSzPts val="1900"/>
              <a:buFont typeface="VT323"/>
              <a:buChar char="-"/>
            </a:pPr>
            <a:r>
              <a:rPr lang="en" sz="1900">
                <a:solidFill>
                  <a:schemeClr val="dk1"/>
                </a:solidFill>
                <a:latin typeface="VT323"/>
                <a:ea typeface="VT323"/>
                <a:cs typeface="VT323"/>
                <a:sym typeface="VT323"/>
              </a:rPr>
              <a:t>Gaussian Noise </a:t>
            </a:r>
            <a:endParaRPr sz="1900">
              <a:solidFill>
                <a:schemeClr val="dk1"/>
              </a:solidFill>
              <a:latin typeface="VT323"/>
              <a:ea typeface="VT323"/>
              <a:cs typeface="VT323"/>
              <a:sym typeface="VT323"/>
            </a:endParaRPr>
          </a:p>
          <a:p>
            <a:pPr indent="-349250" lvl="0" marL="457200" rtl="0" algn="l">
              <a:spcBef>
                <a:spcPts val="0"/>
              </a:spcBef>
              <a:spcAft>
                <a:spcPts val="0"/>
              </a:spcAft>
              <a:buClr>
                <a:schemeClr val="dk1"/>
              </a:buClr>
              <a:buSzPts val="1900"/>
              <a:buFont typeface="VT323"/>
              <a:buChar char="-"/>
            </a:pPr>
            <a:r>
              <a:rPr lang="en" sz="1900">
                <a:solidFill>
                  <a:schemeClr val="dk1"/>
                </a:solidFill>
                <a:latin typeface="VT323"/>
                <a:ea typeface="VT323"/>
                <a:cs typeface="VT323"/>
                <a:sym typeface="VT323"/>
              </a:rPr>
              <a:t>Class Weights</a:t>
            </a:r>
            <a:endParaRPr sz="1900">
              <a:solidFill>
                <a:schemeClr val="dk1"/>
              </a:solidFill>
              <a:latin typeface="VT323"/>
              <a:ea typeface="VT323"/>
              <a:cs typeface="VT323"/>
              <a:sym typeface="VT323"/>
            </a:endParaRPr>
          </a:p>
          <a:p>
            <a:pPr indent="0" lvl="0" marL="0" rtl="0" algn="l">
              <a:spcBef>
                <a:spcPts val="0"/>
              </a:spcBef>
              <a:spcAft>
                <a:spcPts val="0"/>
              </a:spcAft>
              <a:buNone/>
            </a:pPr>
            <a:r>
              <a:t/>
            </a:r>
            <a:endParaRPr sz="1600">
              <a:solidFill>
                <a:schemeClr val="dk1"/>
              </a:solidFill>
              <a:latin typeface="VT323"/>
              <a:ea typeface="VT323"/>
              <a:cs typeface="VT323"/>
              <a:sym typeface="VT323"/>
            </a:endParaRPr>
          </a:p>
        </p:txBody>
      </p:sp>
      <p:sp>
        <p:nvSpPr>
          <p:cNvPr id="1840" name="Google Shape;1840;p42"/>
          <p:cNvSpPr txBox="1"/>
          <p:nvPr/>
        </p:nvSpPr>
        <p:spPr>
          <a:xfrm>
            <a:off x="1723650" y="3448475"/>
            <a:ext cx="5696700" cy="5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VT323"/>
                <a:ea typeface="VT323"/>
                <a:cs typeface="VT323"/>
                <a:sym typeface="VT323"/>
              </a:rPr>
              <a:t>All resulted in marginal improvements in the model’s precision. We were most </a:t>
            </a:r>
            <a:r>
              <a:rPr lang="en" sz="1800">
                <a:solidFill>
                  <a:schemeClr val="dk1"/>
                </a:solidFill>
                <a:latin typeface="VT323"/>
                <a:ea typeface="VT323"/>
                <a:cs typeface="VT323"/>
                <a:sym typeface="VT323"/>
              </a:rPr>
              <a:t>interested in the model’s ability to predict the positive class.</a:t>
            </a:r>
            <a:endParaRPr sz="1800">
              <a:solidFill>
                <a:schemeClr val="dk1"/>
              </a:solidFill>
              <a:latin typeface="VT323"/>
              <a:ea typeface="VT323"/>
              <a:cs typeface="VT323"/>
              <a:sym typeface="VT323"/>
            </a:endParaRPr>
          </a:p>
        </p:txBody>
      </p:sp>
      <p:sp>
        <p:nvSpPr>
          <p:cNvPr id="1841" name="Google Shape;1841;p42"/>
          <p:cNvSpPr txBox="1"/>
          <p:nvPr/>
        </p:nvSpPr>
        <p:spPr>
          <a:xfrm>
            <a:off x="4812950" y="1987875"/>
            <a:ext cx="2870400" cy="13887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VT323"/>
              <a:buChar char="-"/>
            </a:pPr>
            <a:r>
              <a:rPr lang="en" sz="1900">
                <a:solidFill>
                  <a:schemeClr val="dk1"/>
                </a:solidFill>
                <a:latin typeface="VT323"/>
                <a:ea typeface="VT323"/>
                <a:cs typeface="VT323"/>
                <a:sym typeface="VT323"/>
              </a:rPr>
              <a:t>Drop-out Layers</a:t>
            </a:r>
            <a:endParaRPr sz="1900">
              <a:solidFill>
                <a:schemeClr val="dk1"/>
              </a:solidFill>
              <a:latin typeface="VT323"/>
              <a:ea typeface="VT323"/>
              <a:cs typeface="VT323"/>
              <a:sym typeface="VT323"/>
            </a:endParaRPr>
          </a:p>
          <a:p>
            <a:pPr indent="-349250" lvl="0" marL="457200" rtl="0" algn="l">
              <a:spcBef>
                <a:spcPts val="0"/>
              </a:spcBef>
              <a:spcAft>
                <a:spcPts val="0"/>
              </a:spcAft>
              <a:buClr>
                <a:schemeClr val="dk1"/>
              </a:buClr>
              <a:buSzPts val="1900"/>
              <a:buFont typeface="VT323"/>
              <a:buChar char="-"/>
            </a:pPr>
            <a:r>
              <a:rPr lang="en" sz="1900">
                <a:solidFill>
                  <a:schemeClr val="dk1"/>
                </a:solidFill>
                <a:latin typeface="VT323"/>
                <a:ea typeface="VT323"/>
                <a:cs typeface="VT323"/>
                <a:sym typeface="VT323"/>
              </a:rPr>
              <a:t>L2 Regularization</a:t>
            </a:r>
            <a:endParaRPr sz="1900">
              <a:solidFill>
                <a:schemeClr val="dk1"/>
              </a:solidFill>
              <a:latin typeface="VT323"/>
              <a:ea typeface="VT323"/>
              <a:cs typeface="VT323"/>
              <a:sym typeface="VT323"/>
            </a:endParaRPr>
          </a:p>
          <a:p>
            <a:pPr indent="-349250" lvl="0" marL="457200" rtl="0" algn="l">
              <a:spcBef>
                <a:spcPts val="0"/>
              </a:spcBef>
              <a:spcAft>
                <a:spcPts val="0"/>
              </a:spcAft>
              <a:buClr>
                <a:schemeClr val="dk1"/>
              </a:buClr>
              <a:buSzPts val="1900"/>
              <a:buFont typeface="VT323"/>
              <a:buChar char="-"/>
            </a:pPr>
            <a:r>
              <a:rPr lang="en" sz="1900">
                <a:solidFill>
                  <a:schemeClr val="dk1"/>
                </a:solidFill>
                <a:latin typeface="VT323"/>
                <a:ea typeface="VT323"/>
                <a:cs typeface="VT323"/>
                <a:sym typeface="VT323"/>
              </a:rPr>
              <a:t>Threshold Adjustment</a:t>
            </a:r>
            <a:endParaRPr sz="1900">
              <a:solidFill>
                <a:schemeClr val="dk1"/>
              </a:solidFill>
              <a:latin typeface="VT323"/>
              <a:ea typeface="VT323"/>
              <a:cs typeface="VT323"/>
              <a:sym typeface="VT323"/>
            </a:endParaRPr>
          </a:p>
          <a:p>
            <a:pPr indent="0" lvl="0" marL="457200" rtl="0" algn="l">
              <a:spcBef>
                <a:spcPts val="0"/>
              </a:spcBef>
              <a:spcAft>
                <a:spcPts val="0"/>
              </a:spcAft>
              <a:buNone/>
            </a:pPr>
            <a:r>
              <a:t/>
            </a:r>
            <a:endParaRPr sz="1900">
              <a:solidFill>
                <a:schemeClr val="dk1"/>
              </a:solidFill>
              <a:latin typeface="VT323"/>
              <a:ea typeface="VT323"/>
              <a:cs typeface="VT323"/>
              <a:sym typeface="VT323"/>
            </a:endParaRPr>
          </a:p>
          <a:p>
            <a:pPr indent="0" lvl="0" marL="0" rtl="0" algn="l">
              <a:spcBef>
                <a:spcPts val="0"/>
              </a:spcBef>
              <a:spcAft>
                <a:spcPts val="0"/>
              </a:spcAft>
              <a:buNone/>
            </a:pPr>
            <a:r>
              <a:t/>
            </a:r>
            <a:endParaRPr sz="1600">
              <a:solidFill>
                <a:schemeClr val="dk1"/>
              </a:solidFill>
              <a:latin typeface="VT323"/>
              <a:ea typeface="VT323"/>
              <a:cs typeface="VT323"/>
              <a:sym typeface="VT323"/>
            </a:endParaRPr>
          </a:p>
        </p:txBody>
      </p:sp>
      <p:sp>
        <p:nvSpPr>
          <p:cNvPr id="1842" name="Google Shape;1842;p42"/>
          <p:cNvSpPr txBox="1"/>
          <p:nvPr/>
        </p:nvSpPr>
        <p:spPr>
          <a:xfrm>
            <a:off x="1723650" y="1412900"/>
            <a:ext cx="19071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u="sng">
                <a:solidFill>
                  <a:schemeClr val="dk1"/>
                </a:solidFill>
                <a:latin typeface="VT323"/>
                <a:ea typeface="VT323"/>
                <a:cs typeface="VT323"/>
                <a:sym typeface="VT323"/>
              </a:rPr>
              <a:t>Improving Data</a:t>
            </a:r>
            <a:r>
              <a:rPr lang="en" sz="1900" u="sng">
                <a:solidFill>
                  <a:schemeClr val="dk1"/>
                </a:solidFill>
                <a:latin typeface="VT323"/>
                <a:ea typeface="VT323"/>
                <a:cs typeface="VT323"/>
                <a:sym typeface="VT323"/>
              </a:rPr>
              <a:t> </a:t>
            </a:r>
            <a:endParaRPr sz="1900" u="sng">
              <a:solidFill>
                <a:schemeClr val="dk1"/>
              </a:solidFill>
              <a:latin typeface="VT323"/>
              <a:ea typeface="VT323"/>
              <a:cs typeface="VT323"/>
              <a:sym typeface="VT323"/>
            </a:endParaRPr>
          </a:p>
          <a:p>
            <a:pPr indent="0" lvl="0" marL="0" rtl="0" algn="l">
              <a:spcBef>
                <a:spcPts val="0"/>
              </a:spcBef>
              <a:spcAft>
                <a:spcPts val="0"/>
              </a:spcAft>
              <a:buNone/>
            </a:pPr>
            <a:r>
              <a:t/>
            </a:r>
            <a:endParaRPr sz="1600">
              <a:solidFill>
                <a:schemeClr val="dk1"/>
              </a:solidFill>
              <a:latin typeface="VT323"/>
              <a:ea typeface="VT323"/>
              <a:cs typeface="VT323"/>
              <a:sym typeface="VT323"/>
            </a:endParaRPr>
          </a:p>
        </p:txBody>
      </p:sp>
      <p:sp>
        <p:nvSpPr>
          <p:cNvPr id="1843" name="Google Shape;1843;p42"/>
          <p:cNvSpPr txBox="1"/>
          <p:nvPr/>
        </p:nvSpPr>
        <p:spPr>
          <a:xfrm>
            <a:off x="5224200" y="1412900"/>
            <a:ext cx="19071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u="sng">
                <a:solidFill>
                  <a:schemeClr val="dk1"/>
                </a:solidFill>
                <a:latin typeface="VT323"/>
                <a:ea typeface="VT323"/>
                <a:cs typeface="VT323"/>
                <a:sym typeface="VT323"/>
              </a:rPr>
              <a:t>Improving Model </a:t>
            </a:r>
            <a:endParaRPr sz="1900" u="sng">
              <a:solidFill>
                <a:schemeClr val="dk1"/>
              </a:solidFill>
              <a:latin typeface="VT323"/>
              <a:ea typeface="VT323"/>
              <a:cs typeface="VT323"/>
              <a:sym typeface="VT323"/>
            </a:endParaRPr>
          </a:p>
          <a:p>
            <a:pPr indent="0" lvl="0" marL="0" rtl="0" algn="l">
              <a:spcBef>
                <a:spcPts val="0"/>
              </a:spcBef>
              <a:spcAft>
                <a:spcPts val="0"/>
              </a:spcAft>
              <a:buNone/>
            </a:pPr>
            <a:r>
              <a:t/>
            </a:r>
            <a:endParaRPr sz="1600">
              <a:solidFill>
                <a:schemeClr val="dk1"/>
              </a:solidFill>
              <a:latin typeface="VT323"/>
              <a:ea typeface="VT323"/>
              <a:cs typeface="VT323"/>
              <a:sym typeface="VT323"/>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47" name="Shape 1847"/>
        <p:cNvGrpSpPr/>
        <p:nvPr/>
      </p:nvGrpSpPr>
      <p:grpSpPr>
        <a:xfrm>
          <a:off x="0" y="0"/>
          <a:ext cx="0" cy="0"/>
          <a:chOff x="0" y="0"/>
          <a:chExt cx="0" cy="0"/>
        </a:xfrm>
      </p:grpSpPr>
      <p:pic>
        <p:nvPicPr>
          <p:cNvPr id="1848" name="Google Shape;1848;p43"/>
          <p:cNvPicPr preferRelativeResize="0"/>
          <p:nvPr/>
        </p:nvPicPr>
        <p:blipFill rotWithShape="1">
          <a:blip r:embed="rId3">
            <a:alphaModFix/>
          </a:blip>
          <a:srcRect b="49300" l="0" r="0" t="0"/>
          <a:stretch/>
        </p:blipFill>
        <p:spPr>
          <a:xfrm>
            <a:off x="1606701" y="290809"/>
            <a:ext cx="3057668" cy="4543367"/>
          </a:xfrm>
          <a:prstGeom prst="rect">
            <a:avLst/>
          </a:prstGeom>
          <a:noFill/>
          <a:ln>
            <a:noFill/>
          </a:ln>
        </p:spPr>
      </p:pic>
      <p:pic>
        <p:nvPicPr>
          <p:cNvPr id="1849" name="Google Shape;1849;p43"/>
          <p:cNvPicPr preferRelativeResize="0"/>
          <p:nvPr/>
        </p:nvPicPr>
        <p:blipFill rotWithShape="1">
          <a:blip r:embed="rId3">
            <a:alphaModFix/>
          </a:blip>
          <a:srcRect b="0" l="0" r="0" t="49168"/>
          <a:stretch/>
        </p:blipFill>
        <p:spPr>
          <a:xfrm>
            <a:off x="5148038" y="284858"/>
            <a:ext cx="3057668" cy="4555261"/>
          </a:xfrm>
          <a:prstGeom prst="rect">
            <a:avLst/>
          </a:prstGeom>
          <a:noFill/>
          <a:ln>
            <a:noFill/>
          </a:ln>
        </p:spPr>
      </p:pic>
      <p:cxnSp>
        <p:nvCxnSpPr>
          <p:cNvPr id="1850" name="Google Shape;1850;p43"/>
          <p:cNvCxnSpPr>
            <a:stCxn id="1848" idx="2"/>
            <a:endCxn id="1849" idx="0"/>
          </p:cNvCxnSpPr>
          <p:nvPr/>
        </p:nvCxnSpPr>
        <p:spPr>
          <a:xfrm rot="-5400000">
            <a:off x="2631534" y="788976"/>
            <a:ext cx="4549200" cy="3541200"/>
          </a:xfrm>
          <a:prstGeom prst="bentConnector5">
            <a:avLst>
              <a:gd fmla="val -4123" name="adj1"/>
              <a:gd fmla="val 50001" name="adj2"/>
              <a:gd fmla="val 103633" name="adj3"/>
            </a:avLst>
          </a:prstGeom>
          <a:noFill/>
          <a:ln cap="flat" cmpd="sng" w="19050">
            <a:solidFill>
              <a:srgbClr val="010101"/>
            </a:solidFill>
            <a:prstDash val="solid"/>
            <a:round/>
            <a:headEnd len="med" w="med" type="none"/>
            <a:tailEnd len="med" w="med" type="none"/>
          </a:ln>
          <a:effectLst>
            <a:outerShdw blurRad="57150" rotWithShape="0" algn="bl" dir="5400000" dist="19050">
              <a:srgbClr val="333333">
                <a:alpha val="0"/>
              </a:srgbClr>
            </a:outerShdw>
          </a:effectLst>
        </p:spPr>
      </p:cxnSp>
      <p:sp>
        <p:nvSpPr>
          <p:cNvPr id="1851" name="Google Shape;1851;p43"/>
          <p:cNvSpPr txBox="1"/>
          <p:nvPr/>
        </p:nvSpPr>
        <p:spPr>
          <a:xfrm rot="-5400000">
            <a:off x="429225" y="1966426"/>
            <a:ext cx="15180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VT323"/>
                <a:ea typeface="VT323"/>
                <a:cs typeface="VT323"/>
                <a:sym typeface="VT323"/>
              </a:rPr>
              <a:t>Preprocessing</a:t>
            </a:r>
            <a:endParaRPr sz="1800">
              <a:solidFill>
                <a:schemeClr val="dk1"/>
              </a:solidFill>
              <a:latin typeface="VT323"/>
              <a:ea typeface="VT323"/>
              <a:cs typeface="VT323"/>
              <a:sym typeface="VT323"/>
            </a:endParaRPr>
          </a:p>
        </p:txBody>
      </p:sp>
      <p:cxnSp>
        <p:nvCxnSpPr>
          <p:cNvPr id="1852" name="Google Shape;1852;p43"/>
          <p:cNvCxnSpPr>
            <a:stCxn id="1851" idx="2"/>
          </p:cNvCxnSpPr>
          <p:nvPr/>
        </p:nvCxnSpPr>
        <p:spPr>
          <a:xfrm flipH="1" rot="10800000">
            <a:off x="1386075" y="953476"/>
            <a:ext cx="100500" cy="1210800"/>
          </a:xfrm>
          <a:prstGeom prst="bentConnector2">
            <a:avLst/>
          </a:prstGeom>
          <a:noFill/>
          <a:ln cap="flat" cmpd="sng" w="19050">
            <a:solidFill>
              <a:schemeClr val="dk1"/>
            </a:solidFill>
            <a:prstDash val="solid"/>
            <a:round/>
            <a:headEnd len="med" w="med" type="none"/>
            <a:tailEnd len="med" w="med" type="none"/>
          </a:ln>
        </p:spPr>
      </p:cxnSp>
      <p:cxnSp>
        <p:nvCxnSpPr>
          <p:cNvPr id="1853" name="Google Shape;1853;p43"/>
          <p:cNvCxnSpPr/>
          <p:nvPr/>
        </p:nvCxnSpPr>
        <p:spPr>
          <a:xfrm>
            <a:off x="1486646" y="953619"/>
            <a:ext cx="144300" cy="4500"/>
          </a:xfrm>
          <a:prstGeom prst="straightConnector1">
            <a:avLst/>
          </a:prstGeom>
          <a:noFill/>
          <a:ln cap="flat" cmpd="sng" w="19050">
            <a:solidFill>
              <a:schemeClr val="dk1"/>
            </a:solidFill>
            <a:prstDash val="solid"/>
            <a:round/>
            <a:headEnd len="med" w="med" type="none"/>
            <a:tailEnd len="med" w="med" type="none"/>
          </a:ln>
        </p:spPr>
      </p:cxnSp>
      <p:cxnSp>
        <p:nvCxnSpPr>
          <p:cNvPr id="1854" name="Google Shape;1854;p43"/>
          <p:cNvCxnSpPr>
            <a:stCxn id="1851" idx="2"/>
          </p:cNvCxnSpPr>
          <p:nvPr/>
        </p:nvCxnSpPr>
        <p:spPr>
          <a:xfrm>
            <a:off x="1386075" y="2164276"/>
            <a:ext cx="100500" cy="1219200"/>
          </a:xfrm>
          <a:prstGeom prst="bentConnector2">
            <a:avLst/>
          </a:prstGeom>
          <a:noFill/>
          <a:ln cap="flat" cmpd="sng" w="19050">
            <a:solidFill>
              <a:schemeClr val="dk1"/>
            </a:solidFill>
            <a:prstDash val="solid"/>
            <a:round/>
            <a:headEnd len="med" w="med" type="none"/>
            <a:tailEnd len="med" w="med" type="none"/>
          </a:ln>
        </p:spPr>
      </p:cxnSp>
      <p:cxnSp>
        <p:nvCxnSpPr>
          <p:cNvPr id="1855" name="Google Shape;1855;p43"/>
          <p:cNvCxnSpPr/>
          <p:nvPr/>
        </p:nvCxnSpPr>
        <p:spPr>
          <a:xfrm>
            <a:off x="1486646" y="3383274"/>
            <a:ext cx="126900" cy="7200"/>
          </a:xfrm>
          <a:prstGeom prst="straightConnector1">
            <a:avLst/>
          </a:prstGeom>
          <a:noFill/>
          <a:ln cap="flat" cmpd="sng" w="19050">
            <a:solidFill>
              <a:schemeClr val="dk1"/>
            </a:solidFill>
            <a:prstDash val="solid"/>
            <a:round/>
            <a:headEnd len="med" w="med" type="none"/>
            <a:tailEnd len="med" w="med" type="none"/>
          </a:ln>
        </p:spPr>
      </p:cxnSp>
      <p:sp>
        <p:nvSpPr>
          <p:cNvPr id="1856" name="Google Shape;1856;p43"/>
          <p:cNvSpPr txBox="1"/>
          <p:nvPr/>
        </p:nvSpPr>
        <p:spPr>
          <a:xfrm rot="-5400000">
            <a:off x="663675" y="3781257"/>
            <a:ext cx="10491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VT323"/>
                <a:ea typeface="VT323"/>
                <a:cs typeface="VT323"/>
                <a:sym typeface="VT323"/>
              </a:rPr>
              <a:t>MobileNet</a:t>
            </a:r>
            <a:endParaRPr sz="1800">
              <a:solidFill>
                <a:schemeClr val="dk1"/>
              </a:solidFill>
              <a:latin typeface="VT323"/>
              <a:ea typeface="VT323"/>
              <a:cs typeface="VT323"/>
              <a:sym typeface="VT323"/>
            </a:endParaRPr>
          </a:p>
        </p:txBody>
      </p:sp>
      <p:cxnSp>
        <p:nvCxnSpPr>
          <p:cNvPr id="1857" name="Google Shape;1857;p43"/>
          <p:cNvCxnSpPr>
            <a:stCxn id="1856" idx="2"/>
          </p:cNvCxnSpPr>
          <p:nvPr/>
        </p:nvCxnSpPr>
        <p:spPr>
          <a:xfrm>
            <a:off x="1386075" y="3979107"/>
            <a:ext cx="218400" cy="4200"/>
          </a:xfrm>
          <a:prstGeom prst="straightConnector1">
            <a:avLst/>
          </a:prstGeom>
          <a:noFill/>
          <a:ln cap="flat" cmpd="sng" w="19050">
            <a:solidFill>
              <a:schemeClr val="dk1"/>
            </a:solidFill>
            <a:prstDash val="solid"/>
            <a:round/>
            <a:headEnd len="med" w="med" type="none"/>
            <a:tailEnd len="med" w="med" type="none"/>
          </a:ln>
        </p:spPr>
      </p:cxnSp>
      <p:sp>
        <p:nvSpPr>
          <p:cNvPr id="1858" name="Google Shape;1858;p43"/>
          <p:cNvSpPr txBox="1"/>
          <p:nvPr/>
        </p:nvSpPr>
        <p:spPr>
          <a:xfrm flipH="1" rot="5400000">
            <a:off x="7735825" y="2228203"/>
            <a:ext cx="19476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VT323"/>
                <a:ea typeface="VT323"/>
                <a:cs typeface="VT323"/>
                <a:sym typeface="VT323"/>
              </a:rPr>
              <a:t>Classification Head</a:t>
            </a:r>
            <a:endParaRPr sz="1800">
              <a:solidFill>
                <a:schemeClr val="dk1"/>
              </a:solidFill>
              <a:latin typeface="VT323"/>
              <a:ea typeface="VT323"/>
              <a:cs typeface="VT323"/>
              <a:sym typeface="VT323"/>
            </a:endParaRPr>
          </a:p>
        </p:txBody>
      </p:sp>
      <p:cxnSp>
        <p:nvCxnSpPr>
          <p:cNvPr id="1859" name="Google Shape;1859;p43"/>
          <p:cNvCxnSpPr/>
          <p:nvPr/>
        </p:nvCxnSpPr>
        <p:spPr>
          <a:xfrm flipH="1" rot="-5400000">
            <a:off x="7324662" y="1378308"/>
            <a:ext cx="1959000" cy="115800"/>
          </a:xfrm>
          <a:prstGeom prst="bentConnector3">
            <a:avLst>
              <a:gd fmla="val -464" name="adj1"/>
            </a:avLst>
          </a:prstGeom>
          <a:noFill/>
          <a:ln cap="flat" cmpd="sng" w="19050">
            <a:solidFill>
              <a:schemeClr val="dk1"/>
            </a:solidFill>
            <a:prstDash val="solid"/>
            <a:round/>
            <a:headEnd len="med" w="med" type="none"/>
            <a:tailEnd len="med" w="med" type="none"/>
          </a:ln>
        </p:spPr>
      </p:cxnSp>
      <p:cxnSp>
        <p:nvCxnSpPr>
          <p:cNvPr id="1860" name="Google Shape;1860;p43"/>
          <p:cNvCxnSpPr>
            <a:stCxn id="1858" idx="2"/>
          </p:cNvCxnSpPr>
          <p:nvPr/>
        </p:nvCxnSpPr>
        <p:spPr>
          <a:xfrm flipH="1">
            <a:off x="8361775" y="2426053"/>
            <a:ext cx="150000" cy="2386200"/>
          </a:xfrm>
          <a:prstGeom prst="bentConnector2">
            <a:avLst/>
          </a:prstGeom>
          <a:noFill/>
          <a:ln cap="flat" cmpd="sng" w="19050">
            <a:solidFill>
              <a:schemeClr val="dk1"/>
            </a:solidFill>
            <a:prstDash val="solid"/>
            <a:round/>
            <a:headEnd len="med" w="med" type="none"/>
            <a:tailEnd len="med" w="med" type="none"/>
          </a:ln>
        </p:spPr>
      </p:cxnSp>
      <p:cxnSp>
        <p:nvCxnSpPr>
          <p:cNvPr id="1861" name="Google Shape;1861;p43"/>
          <p:cNvCxnSpPr/>
          <p:nvPr/>
        </p:nvCxnSpPr>
        <p:spPr>
          <a:xfrm>
            <a:off x="8220351" y="4812225"/>
            <a:ext cx="141300" cy="0"/>
          </a:xfrm>
          <a:prstGeom prst="straightConnector1">
            <a:avLst/>
          </a:prstGeom>
          <a:noFill/>
          <a:ln cap="flat" cmpd="sng" w="19050">
            <a:solidFill>
              <a:schemeClr val="dk1"/>
            </a:solidFill>
            <a:prstDash val="solid"/>
            <a:round/>
            <a:headEnd len="med" w="med" type="none"/>
            <a:tailEnd len="med" w="med" type="none"/>
          </a:ln>
        </p:spPr>
      </p:cxnSp>
      <p:sp>
        <p:nvSpPr>
          <p:cNvPr id="1862" name="Google Shape;1862;p43"/>
          <p:cNvSpPr txBox="1"/>
          <p:nvPr/>
        </p:nvSpPr>
        <p:spPr>
          <a:xfrm rot="-5400000">
            <a:off x="-1131225" y="2162437"/>
            <a:ext cx="34431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u="sng">
                <a:solidFill>
                  <a:schemeClr val="dk1"/>
                </a:solidFill>
                <a:latin typeface="VT323"/>
                <a:ea typeface="VT323"/>
                <a:cs typeface="VT323"/>
                <a:sym typeface="VT323"/>
              </a:rPr>
              <a:t>FINAL MODEL ARCHITECTURE</a:t>
            </a:r>
            <a:endParaRPr sz="2600" u="sng">
              <a:solidFill>
                <a:schemeClr val="dk1"/>
              </a:solidFill>
              <a:latin typeface="VT323"/>
              <a:ea typeface="VT323"/>
              <a:cs typeface="VT323"/>
              <a:sym typeface="VT323"/>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44"/>
          <p:cNvSpPr/>
          <p:nvPr/>
        </p:nvSpPr>
        <p:spPr>
          <a:xfrm>
            <a:off x="544085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68" name="Google Shape;1868;p44"/>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869" name="Google Shape;1869;p44">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CONCLUSIONS</a:t>
            </a:r>
            <a:endParaRPr sz="1500">
              <a:solidFill>
                <a:schemeClr val="dk1"/>
              </a:solidFill>
              <a:latin typeface="VT323"/>
              <a:ea typeface="VT323"/>
              <a:cs typeface="VT323"/>
              <a:sym typeface="VT323"/>
            </a:endParaRPr>
          </a:p>
        </p:txBody>
      </p:sp>
      <p:sp>
        <p:nvSpPr>
          <p:cNvPr id="1870" name="Google Shape;1870;p44"/>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871" name="Google Shape;1871;p44">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VT323"/>
                <a:ea typeface="VT323"/>
                <a:cs typeface="VT323"/>
                <a:sym typeface="VT323"/>
              </a:rPr>
              <a:t>FINAL MODEL</a:t>
            </a:r>
            <a:endParaRPr sz="1500">
              <a:solidFill>
                <a:schemeClr val="accent1"/>
              </a:solidFill>
              <a:latin typeface="VT323"/>
              <a:ea typeface="VT323"/>
              <a:cs typeface="VT323"/>
              <a:sym typeface="VT323"/>
            </a:endParaRPr>
          </a:p>
        </p:txBody>
      </p:sp>
      <p:sp>
        <p:nvSpPr>
          <p:cNvPr id="1872" name="Google Shape;1872;p44"/>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pic>
        <p:nvPicPr>
          <p:cNvPr id="1873" name="Google Shape;1873;p44"/>
          <p:cNvPicPr preferRelativeResize="0"/>
          <p:nvPr/>
        </p:nvPicPr>
        <p:blipFill>
          <a:blip r:embed="rId3">
            <a:alphaModFix/>
          </a:blip>
          <a:stretch>
            <a:fillRect/>
          </a:stretch>
        </p:blipFill>
        <p:spPr>
          <a:xfrm>
            <a:off x="4791125" y="681225"/>
            <a:ext cx="3928249" cy="3781050"/>
          </a:xfrm>
          <a:prstGeom prst="rect">
            <a:avLst/>
          </a:prstGeom>
          <a:noFill/>
          <a:ln>
            <a:noFill/>
          </a:ln>
        </p:spPr>
      </p:pic>
      <p:sp>
        <p:nvSpPr>
          <p:cNvPr id="1874" name="Google Shape;1874;p44"/>
          <p:cNvSpPr txBox="1"/>
          <p:nvPr/>
        </p:nvSpPr>
        <p:spPr>
          <a:xfrm>
            <a:off x="686975" y="931350"/>
            <a:ext cx="3882900" cy="32808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sz="2400">
              <a:solidFill>
                <a:schemeClr val="dk1"/>
              </a:solidFill>
              <a:latin typeface="VT323"/>
              <a:ea typeface="VT323"/>
              <a:cs typeface="VT323"/>
              <a:sym typeface="VT323"/>
            </a:endParaRPr>
          </a:p>
          <a:p>
            <a:pPr indent="0" lvl="0" marL="0" rtl="0" algn="l">
              <a:spcBef>
                <a:spcPts val="0"/>
              </a:spcBef>
              <a:spcAft>
                <a:spcPts val="0"/>
              </a:spcAft>
              <a:buNone/>
            </a:pPr>
            <a:r>
              <a:rPr lang="en" sz="2400">
                <a:solidFill>
                  <a:schemeClr val="dk1"/>
                </a:solidFill>
                <a:latin typeface="VT323"/>
                <a:ea typeface="VT323"/>
                <a:cs typeface="VT323"/>
                <a:sym typeface="VT323"/>
              </a:rPr>
              <a:t>The highlighted area includes both eyes and the nose bridge, suggesting the model may have learned that eye alignment and facial symmetry are important cues for gaze detection.</a:t>
            </a:r>
            <a:endParaRPr sz="2400">
              <a:solidFill>
                <a:schemeClr val="dk1"/>
              </a:solidFill>
              <a:latin typeface="VT323"/>
              <a:ea typeface="VT323"/>
              <a:cs typeface="VT323"/>
              <a:sym typeface="VT323"/>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45"/>
          <p:cNvSpPr/>
          <p:nvPr/>
        </p:nvSpPr>
        <p:spPr>
          <a:xfrm>
            <a:off x="711700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80" name="Google Shape;1880;p45"/>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881" name="Google Shape;1881;p45">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VT323"/>
                <a:ea typeface="VT323"/>
                <a:cs typeface="VT323"/>
                <a:sym typeface="VT323"/>
              </a:rPr>
              <a:t>CONCLUSIONS</a:t>
            </a:r>
            <a:endParaRPr sz="1500">
              <a:solidFill>
                <a:schemeClr val="accent1"/>
              </a:solidFill>
              <a:latin typeface="VT323"/>
              <a:ea typeface="VT323"/>
              <a:cs typeface="VT323"/>
              <a:sym typeface="VT323"/>
            </a:endParaRPr>
          </a:p>
        </p:txBody>
      </p:sp>
      <p:sp>
        <p:nvSpPr>
          <p:cNvPr id="1882" name="Google Shape;1882;p45"/>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883" name="Google Shape;1883;p45">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884" name="Google Shape;1884;p45"/>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sp>
        <p:nvSpPr>
          <p:cNvPr id="1885" name="Google Shape;1885;p45"/>
          <p:cNvSpPr txBox="1"/>
          <p:nvPr>
            <p:ph idx="4294967295" type="title"/>
          </p:nvPr>
        </p:nvSpPr>
        <p:spPr>
          <a:xfrm>
            <a:off x="3124950" y="508413"/>
            <a:ext cx="7694100" cy="6084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t>Progression Made</a:t>
            </a:r>
            <a:endParaRPr/>
          </a:p>
        </p:txBody>
      </p:sp>
      <p:graphicFrame>
        <p:nvGraphicFramePr>
          <p:cNvPr id="1886" name="Google Shape;1886;p45"/>
          <p:cNvGraphicFramePr/>
          <p:nvPr/>
        </p:nvGraphicFramePr>
        <p:xfrm>
          <a:off x="479850" y="574075"/>
          <a:ext cx="3000000" cy="3000000"/>
        </p:xfrm>
        <a:graphic>
          <a:graphicData uri="http://schemas.openxmlformats.org/drawingml/2006/table">
            <a:tbl>
              <a:tblPr>
                <a:noFill/>
                <a:tableStyleId>{347550FA-00E0-4615-8976-7262D9E35DA3}</a:tableStyleId>
              </a:tblPr>
              <a:tblGrid>
                <a:gridCol w="1173750"/>
                <a:gridCol w="1173750"/>
                <a:gridCol w="1173750"/>
              </a:tblGrid>
              <a:tr h="366875">
                <a:tc>
                  <a:txBody>
                    <a:bodyPr/>
                    <a:lstStyle/>
                    <a:p>
                      <a:pPr indent="0" lvl="0" marL="0" rtl="0" algn="l">
                        <a:spcBef>
                          <a:spcPts val="0"/>
                        </a:spcBef>
                        <a:spcAft>
                          <a:spcPts val="0"/>
                        </a:spcAft>
                        <a:buNone/>
                      </a:pPr>
                      <a:r>
                        <a:rPr lang="en" sz="1600">
                          <a:latin typeface="VT323"/>
                          <a:ea typeface="VT323"/>
                          <a:cs typeface="VT323"/>
                          <a:sym typeface="VT323"/>
                        </a:rPr>
                        <a:t>Base</a:t>
                      </a:r>
                      <a:endParaRPr sz="1600">
                        <a:latin typeface="VT323"/>
                        <a:ea typeface="VT323"/>
                        <a:cs typeface="VT323"/>
                        <a:sym typeface="VT323"/>
                      </a:endParaRPr>
                    </a:p>
                  </a:txBody>
                  <a:tcPr marT="91425" marB="91425" marR="91425" marL="91425">
                    <a:solidFill>
                      <a:srgbClr val="B4A7D6"/>
                    </a:solidFill>
                  </a:tcPr>
                </a:tc>
                <a:tc>
                  <a:txBody>
                    <a:bodyPr/>
                    <a:lstStyle/>
                    <a:p>
                      <a:pPr indent="0" lvl="0" marL="0" rtl="0" algn="l">
                        <a:spcBef>
                          <a:spcPts val="0"/>
                        </a:spcBef>
                        <a:spcAft>
                          <a:spcPts val="0"/>
                        </a:spcAft>
                        <a:buNone/>
                      </a:pPr>
                      <a:r>
                        <a:rPr lang="en" sz="1600">
                          <a:latin typeface="VT323"/>
                          <a:ea typeface="VT323"/>
                          <a:cs typeface="VT323"/>
                          <a:sym typeface="VT323"/>
                        </a:rPr>
                        <a:t>Predicted -</a:t>
                      </a:r>
                      <a:endParaRPr sz="1600">
                        <a:latin typeface="VT323"/>
                        <a:ea typeface="VT323"/>
                        <a:cs typeface="VT323"/>
                        <a:sym typeface="VT323"/>
                      </a:endParaRPr>
                    </a:p>
                  </a:txBody>
                  <a:tcPr marT="91425" marB="91425" marR="91425" marL="91425">
                    <a:solidFill>
                      <a:srgbClr val="B4A7D6"/>
                    </a:solidFill>
                  </a:tcPr>
                </a:tc>
                <a:tc>
                  <a:txBody>
                    <a:bodyPr/>
                    <a:lstStyle/>
                    <a:p>
                      <a:pPr indent="0" lvl="0" marL="0" rtl="0" algn="l">
                        <a:spcBef>
                          <a:spcPts val="0"/>
                        </a:spcBef>
                        <a:spcAft>
                          <a:spcPts val="0"/>
                        </a:spcAft>
                        <a:buNone/>
                      </a:pPr>
                      <a:r>
                        <a:rPr lang="en" sz="1600">
                          <a:latin typeface="VT323"/>
                          <a:ea typeface="VT323"/>
                          <a:cs typeface="VT323"/>
                          <a:sym typeface="VT323"/>
                        </a:rPr>
                        <a:t>Predicted +</a:t>
                      </a:r>
                      <a:endParaRPr sz="1600">
                        <a:latin typeface="VT323"/>
                        <a:ea typeface="VT323"/>
                        <a:cs typeface="VT323"/>
                        <a:sym typeface="VT323"/>
                      </a:endParaRPr>
                    </a:p>
                  </a:txBody>
                  <a:tcPr marT="91425" marB="91425" marR="91425" marL="91425">
                    <a:solidFill>
                      <a:srgbClr val="B4A7D6"/>
                    </a:solidFill>
                  </a:tcPr>
                </a:tc>
              </a:tr>
              <a:tr h="366875">
                <a:tc>
                  <a:txBody>
                    <a:bodyPr/>
                    <a:lstStyle/>
                    <a:p>
                      <a:pPr indent="0" lvl="0" marL="0" rtl="0" algn="l">
                        <a:spcBef>
                          <a:spcPts val="0"/>
                        </a:spcBef>
                        <a:spcAft>
                          <a:spcPts val="0"/>
                        </a:spcAft>
                        <a:buNone/>
                      </a:pPr>
                      <a:r>
                        <a:rPr lang="en" sz="1600">
                          <a:latin typeface="VT323"/>
                          <a:ea typeface="VT323"/>
                          <a:cs typeface="VT323"/>
                          <a:sym typeface="VT323"/>
                        </a:rPr>
                        <a:t>Actual </a:t>
                      </a:r>
                      <a:r>
                        <a:rPr lang="en" sz="1600">
                          <a:latin typeface="VT323"/>
                          <a:ea typeface="VT323"/>
                          <a:cs typeface="VT323"/>
                          <a:sym typeface="VT323"/>
                        </a:rPr>
                        <a:t>-</a:t>
                      </a:r>
                      <a:endParaRPr sz="1600">
                        <a:latin typeface="VT323"/>
                        <a:ea typeface="VT323"/>
                        <a:cs typeface="VT323"/>
                        <a:sym typeface="VT323"/>
                      </a:endParaRPr>
                    </a:p>
                  </a:txBody>
                  <a:tcPr marT="91425" marB="91425" marR="91425" marL="91425">
                    <a:solidFill>
                      <a:srgbClr val="B4A7D6"/>
                    </a:solidFill>
                  </a:tcPr>
                </a:tc>
                <a:tc>
                  <a:txBody>
                    <a:bodyPr/>
                    <a:lstStyle/>
                    <a:p>
                      <a:pPr indent="0" lvl="0" marL="0" rtl="0" algn="l">
                        <a:spcBef>
                          <a:spcPts val="0"/>
                        </a:spcBef>
                        <a:spcAft>
                          <a:spcPts val="0"/>
                        </a:spcAft>
                        <a:buNone/>
                      </a:pPr>
                      <a:r>
                        <a:rPr lang="en" sz="1600">
                          <a:latin typeface="VT323"/>
                          <a:ea typeface="VT323"/>
                          <a:cs typeface="VT323"/>
                          <a:sym typeface="VT323"/>
                        </a:rPr>
                        <a:t>773</a:t>
                      </a:r>
                      <a:endParaRPr sz="1600">
                        <a:latin typeface="VT323"/>
                        <a:ea typeface="VT323"/>
                        <a:cs typeface="VT323"/>
                        <a:sym typeface="VT323"/>
                      </a:endParaRPr>
                    </a:p>
                  </a:txBody>
                  <a:tcPr marT="91425" marB="91425" marR="91425" marL="91425">
                    <a:solidFill>
                      <a:srgbClr val="B4A7D6"/>
                    </a:solidFill>
                  </a:tcPr>
                </a:tc>
                <a:tc>
                  <a:txBody>
                    <a:bodyPr/>
                    <a:lstStyle/>
                    <a:p>
                      <a:pPr indent="0" lvl="0" marL="0" rtl="0" algn="l">
                        <a:spcBef>
                          <a:spcPts val="0"/>
                        </a:spcBef>
                        <a:spcAft>
                          <a:spcPts val="0"/>
                        </a:spcAft>
                        <a:buNone/>
                      </a:pPr>
                      <a:r>
                        <a:rPr lang="en" sz="1600">
                          <a:latin typeface="VT323"/>
                          <a:ea typeface="VT323"/>
                          <a:cs typeface="VT323"/>
                          <a:sym typeface="VT323"/>
                        </a:rPr>
                        <a:t>00</a:t>
                      </a:r>
                      <a:endParaRPr sz="1600">
                        <a:latin typeface="VT323"/>
                        <a:ea typeface="VT323"/>
                        <a:cs typeface="VT323"/>
                        <a:sym typeface="VT323"/>
                      </a:endParaRPr>
                    </a:p>
                  </a:txBody>
                  <a:tcPr marT="91425" marB="91425" marR="91425" marL="91425">
                    <a:solidFill>
                      <a:srgbClr val="B4A7D6"/>
                    </a:solidFill>
                  </a:tcPr>
                </a:tc>
              </a:tr>
              <a:tr h="366875">
                <a:tc>
                  <a:txBody>
                    <a:bodyPr/>
                    <a:lstStyle/>
                    <a:p>
                      <a:pPr indent="0" lvl="0" marL="0" rtl="0" algn="l">
                        <a:spcBef>
                          <a:spcPts val="0"/>
                        </a:spcBef>
                        <a:spcAft>
                          <a:spcPts val="0"/>
                        </a:spcAft>
                        <a:buNone/>
                      </a:pPr>
                      <a:r>
                        <a:rPr lang="en" sz="1600">
                          <a:latin typeface="VT323"/>
                          <a:ea typeface="VT323"/>
                          <a:cs typeface="VT323"/>
                          <a:sym typeface="VT323"/>
                        </a:rPr>
                        <a:t>Actual +</a:t>
                      </a:r>
                      <a:endParaRPr sz="1600">
                        <a:latin typeface="VT323"/>
                        <a:ea typeface="VT323"/>
                        <a:cs typeface="VT323"/>
                        <a:sym typeface="VT323"/>
                      </a:endParaRPr>
                    </a:p>
                  </a:txBody>
                  <a:tcPr marT="91425" marB="91425" marR="91425" marL="91425">
                    <a:solidFill>
                      <a:srgbClr val="B4A7D6"/>
                    </a:solidFill>
                  </a:tcPr>
                </a:tc>
                <a:tc>
                  <a:txBody>
                    <a:bodyPr/>
                    <a:lstStyle/>
                    <a:p>
                      <a:pPr indent="0" lvl="0" marL="0" rtl="0" algn="l">
                        <a:spcBef>
                          <a:spcPts val="0"/>
                        </a:spcBef>
                        <a:spcAft>
                          <a:spcPts val="0"/>
                        </a:spcAft>
                        <a:buNone/>
                      </a:pPr>
                      <a:r>
                        <a:rPr lang="en" sz="1600">
                          <a:latin typeface="VT323"/>
                          <a:ea typeface="VT323"/>
                          <a:cs typeface="VT323"/>
                          <a:sym typeface="VT323"/>
                        </a:rPr>
                        <a:t>110</a:t>
                      </a:r>
                      <a:endParaRPr sz="1600">
                        <a:latin typeface="VT323"/>
                        <a:ea typeface="VT323"/>
                        <a:cs typeface="VT323"/>
                        <a:sym typeface="VT323"/>
                      </a:endParaRPr>
                    </a:p>
                  </a:txBody>
                  <a:tcPr marT="91425" marB="91425" marR="91425" marL="91425">
                    <a:solidFill>
                      <a:srgbClr val="B4A7D6"/>
                    </a:solidFill>
                  </a:tcPr>
                </a:tc>
                <a:tc>
                  <a:txBody>
                    <a:bodyPr/>
                    <a:lstStyle/>
                    <a:p>
                      <a:pPr indent="0" lvl="0" marL="0" rtl="0" algn="l">
                        <a:spcBef>
                          <a:spcPts val="0"/>
                        </a:spcBef>
                        <a:spcAft>
                          <a:spcPts val="0"/>
                        </a:spcAft>
                        <a:buNone/>
                      </a:pPr>
                      <a:r>
                        <a:rPr lang="en" sz="1600">
                          <a:solidFill>
                            <a:srgbClr val="FF0000"/>
                          </a:solidFill>
                          <a:latin typeface="VT323"/>
                          <a:ea typeface="VT323"/>
                          <a:cs typeface="VT323"/>
                          <a:sym typeface="VT323"/>
                        </a:rPr>
                        <a:t>00</a:t>
                      </a:r>
                      <a:endParaRPr sz="1600">
                        <a:solidFill>
                          <a:srgbClr val="FF0000"/>
                        </a:solidFill>
                        <a:latin typeface="VT323"/>
                        <a:ea typeface="VT323"/>
                        <a:cs typeface="VT323"/>
                        <a:sym typeface="VT323"/>
                      </a:endParaRPr>
                    </a:p>
                  </a:txBody>
                  <a:tcPr marT="91425" marB="91425" marR="91425" marL="91425">
                    <a:solidFill>
                      <a:srgbClr val="B4A7D6"/>
                    </a:solidFill>
                  </a:tcPr>
                </a:tc>
              </a:tr>
            </a:tbl>
          </a:graphicData>
        </a:graphic>
      </p:graphicFrame>
      <p:graphicFrame>
        <p:nvGraphicFramePr>
          <p:cNvPr id="1887" name="Google Shape;1887;p45"/>
          <p:cNvGraphicFramePr/>
          <p:nvPr/>
        </p:nvGraphicFramePr>
        <p:xfrm>
          <a:off x="2240250" y="1899050"/>
          <a:ext cx="3000000" cy="3000000"/>
        </p:xfrm>
        <a:graphic>
          <a:graphicData uri="http://schemas.openxmlformats.org/drawingml/2006/table">
            <a:tbl>
              <a:tblPr>
                <a:noFill/>
                <a:tableStyleId>{347550FA-00E0-4615-8976-7262D9E35DA3}</a:tableStyleId>
              </a:tblPr>
              <a:tblGrid>
                <a:gridCol w="1230425"/>
                <a:gridCol w="1230425"/>
                <a:gridCol w="1230425"/>
              </a:tblGrid>
              <a:tr h="462975">
                <a:tc>
                  <a:txBody>
                    <a:bodyPr/>
                    <a:lstStyle/>
                    <a:p>
                      <a:pPr indent="0" lvl="0" marL="0" rtl="0" algn="l">
                        <a:spcBef>
                          <a:spcPts val="0"/>
                        </a:spcBef>
                        <a:spcAft>
                          <a:spcPts val="0"/>
                        </a:spcAft>
                        <a:buNone/>
                      </a:pPr>
                      <a:r>
                        <a:rPr lang="en" sz="1600">
                          <a:latin typeface="VT323"/>
                          <a:ea typeface="VT323"/>
                          <a:cs typeface="VT323"/>
                          <a:sym typeface="VT323"/>
                        </a:rPr>
                        <a:t>Intermediate </a:t>
                      </a:r>
                      <a:endParaRPr sz="1600">
                        <a:latin typeface="VT323"/>
                        <a:ea typeface="VT323"/>
                        <a:cs typeface="VT323"/>
                        <a:sym typeface="VT323"/>
                      </a:endParaRPr>
                    </a:p>
                  </a:txBody>
                  <a:tcPr marT="91425" marB="91425" marR="91425" marL="91425">
                    <a:lnR cap="flat" cmpd="sng" w="9525">
                      <a:solidFill>
                        <a:srgbClr val="8E7CC3"/>
                      </a:solidFill>
                      <a:prstDash val="solid"/>
                      <a:round/>
                      <a:headEnd len="sm" w="sm" type="none"/>
                      <a:tailEnd len="sm" w="sm" type="none"/>
                    </a:lnR>
                    <a:solidFill>
                      <a:srgbClr val="674EA7"/>
                    </a:solidFill>
                  </a:tcPr>
                </a:tc>
                <a:tc>
                  <a:txBody>
                    <a:bodyPr/>
                    <a:lstStyle/>
                    <a:p>
                      <a:pPr indent="0" lvl="0" marL="0" rtl="0" algn="l">
                        <a:spcBef>
                          <a:spcPts val="0"/>
                        </a:spcBef>
                        <a:spcAft>
                          <a:spcPts val="0"/>
                        </a:spcAft>
                        <a:buNone/>
                      </a:pPr>
                      <a:r>
                        <a:rPr lang="en" sz="1600">
                          <a:latin typeface="VT323"/>
                          <a:ea typeface="VT323"/>
                          <a:cs typeface="VT323"/>
                          <a:sym typeface="VT323"/>
                        </a:rPr>
                        <a:t>Predicted -</a:t>
                      </a:r>
                      <a:endParaRPr sz="1600">
                        <a:latin typeface="VT323"/>
                        <a:ea typeface="VT323"/>
                        <a:cs typeface="VT323"/>
                        <a:sym typeface="VT323"/>
                      </a:endParaRPr>
                    </a:p>
                  </a:txBody>
                  <a:tcPr marT="91425" marB="91425" marR="91425" marL="91425">
                    <a:lnL cap="flat" cmpd="sng" w="9525">
                      <a:solidFill>
                        <a:srgbClr val="8E7CC3"/>
                      </a:solidFill>
                      <a:prstDash val="solid"/>
                      <a:round/>
                      <a:headEnd len="sm" w="sm" type="none"/>
                      <a:tailEnd len="sm" w="sm" type="none"/>
                    </a:lnL>
                    <a:lnR cap="flat" cmpd="sng" w="9525">
                      <a:solidFill>
                        <a:srgbClr val="8E7CC3"/>
                      </a:solidFill>
                      <a:prstDash val="solid"/>
                      <a:round/>
                      <a:headEnd len="sm" w="sm" type="none"/>
                      <a:tailEnd len="sm" w="sm" type="none"/>
                    </a:lnR>
                    <a:lnT cap="flat" cmpd="sng" w="9525">
                      <a:solidFill>
                        <a:srgbClr val="8E7CC3"/>
                      </a:solidFill>
                      <a:prstDash val="solid"/>
                      <a:round/>
                      <a:headEnd len="sm" w="sm" type="none"/>
                      <a:tailEnd len="sm" w="sm" type="none"/>
                    </a:lnT>
                    <a:lnB cap="flat" cmpd="sng" w="9525">
                      <a:solidFill>
                        <a:srgbClr val="8E7CC3"/>
                      </a:solidFill>
                      <a:prstDash val="solid"/>
                      <a:round/>
                      <a:headEnd len="sm" w="sm" type="none"/>
                      <a:tailEnd len="sm" w="sm" type="none"/>
                    </a:lnB>
                    <a:solidFill>
                      <a:srgbClr val="674EA7"/>
                    </a:solidFill>
                  </a:tcPr>
                </a:tc>
                <a:tc>
                  <a:txBody>
                    <a:bodyPr/>
                    <a:lstStyle/>
                    <a:p>
                      <a:pPr indent="0" lvl="0" marL="0" rtl="0" algn="l">
                        <a:spcBef>
                          <a:spcPts val="0"/>
                        </a:spcBef>
                        <a:spcAft>
                          <a:spcPts val="0"/>
                        </a:spcAft>
                        <a:buNone/>
                      </a:pPr>
                      <a:r>
                        <a:rPr lang="en" sz="1600">
                          <a:latin typeface="VT323"/>
                          <a:ea typeface="VT323"/>
                          <a:cs typeface="VT323"/>
                          <a:sym typeface="VT323"/>
                        </a:rPr>
                        <a:t>Predicted +</a:t>
                      </a:r>
                      <a:endParaRPr sz="1600">
                        <a:latin typeface="VT323"/>
                        <a:ea typeface="VT323"/>
                        <a:cs typeface="VT323"/>
                        <a:sym typeface="VT323"/>
                      </a:endParaRPr>
                    </a:p>
                  </a:txBody>
                  <a:tcPr marT="91425" marB="91425" marR="91425" marL="91425">
                    <a:lnL cap="flat" cmpd="sng" w="9525">
                      <a:solidFill>
                        <a:srgbClr val="8E7CC3"/>
                      </a:solidFill>
                      <a:prstDash val="solid"/>
                      <a:round/>
                      <a:headEnd len="sm" w="sm" type="none"/>
                      <a:tailEnd len="sm" w="sm" type="none"/>
                    </a:lnL>
                    <a:solidFill>
                      <a:srgbClr val="674EA7"/>
                    </a:solidFill>
                  </a:tcPr>
                </a:tc>
              </a:tr>
              <a:tr h="328850">
                <a:tc>
                  <a:txBody>
                    <a:bodyPr/>
                    <a:lstStyle/>
                    <a:p>
                      <a:pPr indent="0" lvl="0" marL="0" rtl="0" algn="l">
                        <a:spcBef>
                          <a:spcPts val="0"/>
                        </a:spcBef>
                        <a:spcAft>
                          <a:spcPts val="0"/>
                        </a:spcAft>
                        <a:buNone/>
                      </a:pPr>
                      <a:r>
                        <a:rPr lang="en" sz="1600">
                          <a:latin typeface="VT323"/>
                          <a:ea typeface="VT323"/>
                          <a:cs typeface="VT323"/>
                          <a:sym typeface="VT323"/>
                        </a:rPr>
                        <a:t>Actual -</a:t>
                      </a:r>
                      <a:endParaRPr sz="1600">
                        <a:latin typeface="VT323"/>
                        <a:ea typeface="VT323"/>
                        <a:cs typeface="VT323"/>
                        <a:sym typeface="VT323"/>
                      </a:endParaRPr>
                    </a:p>
                  </a:txBody>
                  <a:tcPr marT="91425" marB="91425" marR="91425" marL="91425">
                    <a:solidFill>
                      <a:srgbClr val="674EA7"/>
                    </a:solidFill>
                  </a:tcPr>
                </a:tc>
                <a:tc>
                  <a:txBody>
                    <a:bodyPr/>
                    <a:lstStyle/>
                    <a:p>
                      <a:pPr indent="0" lvl="0" marL="0" rtl="0" algn="l">
                        <a:spcBef>
                          <a:spcPts val="0"/>
                        </a:spcBef>
                        <a:spcAft>
                          <a:spcPts val="0"/>
                        </a:spcAft>
                        <a:buNone/>
                      </a:pPr>
                      <a:r>
                        <a:rPr lang="en" sz="1600">
                          <a:latin typeface="VT323"/>
                          <a:ea typeface="VT323"/>
                          <a:cs typeface="VT323"/>
                          <a:sym typeface="VT323"/>
                        </a:rPr>
                        <a:t>430</a:t>
                      </a:r>
                      <a:endParaRPr sz="1600">
                        <a:latin typeface="VT323"/>
                        <a:ea typeface="VT323"/>
                        <a:cs typeface="VT323"/>
                        <a:sym typeface="VT323"/>
                      </a:endParaRPr>
                    </a:p>
                  </a:txBody>
                  <a:tcPr marT="91425" marB="91425" marR="91425" marL="91425">
                    <a:lnT cap="flat" cmpd="sng" w="9525">
                      <a:solidFill>
                        <a:srgbClr val="8E7CC3"/>
                      </a:solidFill>
                      <a:prstDash val="solid"/>
                      <a:round/>
                      <a:headEnd len="sm" w="sm" type="none"/>
                      <a:tailEnd len="sm" w="sm" type="none"/>
                    </a:lnT>
                    <a:solidFill>
                      <a:srgbClr val="674EA7"/>
                    </a:solidFill>
                  </a:tcPr>
                </a:tc>
                <a:tc>
                  <a:txBody>
                    <a:bodyPr/>
                    <a:lstStyle/>
                    <a:p>
                      <a:pPr indent="0" lvl="0" marL="0" rtl="0" algn="l">
                        <a:spcBef>
                          <a:spcPts val="0"/>
                        </a:spcBef>
                        <a:spcAft>
                          <a:spcPts val="0"/>
                        </a:spcAft>
                        <a:buNone/>
                      </a:pPr>
                      <a:r>
                        <a:rPr lang="en" sz="1600">
                          <a:latin typeface="VT323"/>
                          <a:ea typeface="VT323"/>
                          <a:cs typeface="VT323"/>
                          <a:sym typeface="VT323"/>
                        </a:rPr>
                        <a:t>343</a:t>
                      </a:r>
                      <a:endParaRPr sz="1600">
                        <a:latin typeface="VT323"/>
                        <a:ea typeface="VT323"/>
                        <a:cs typeface="VT323"/>
                        <a:sym typeface="VT323"/>
                      </a:endParaRPr>
                    </a:p>
                  </a:txBody>
                  <a:tcPr marT="91425" marB="91425" marR="91425" marL="91425">
                    <a:solidFill>
                      <a:srgbClr val="674EA7"/>
                    </a:solidFill>
                  </a:tcPr>
                </a:tc>
              </a:tr>
              <a:tr h="328850">
                <a:tc>
                  <a:txBody>
                    <a:bodyPr/>
                    <a:lstStyle/>
                    <a:p>
                      <a:pPr indent="0" lvl="0" marL="0" rtl="0" algn="l">
                        <a:spcBef>
                          <a:spcPts val="0"/>
                        </a:spcBef>
                        <a:spcAft>
                          <a:spcPts val="0"/>
                        </a:spcAft>
                        <a:buNone/>
                      </a:pPr>
                      <a:r>
                        <a:rPr lang="en" sz="1600">
                          <a:latin typeface="VT323"/>
                          <a:ea typeface="VT323"/>
                          <a:cs typeface="VT323"/>
                          <a:sym typeface="VT323"/>
                        </a:rPr>
                        <a:t>Actual +</a:t>
                      </a:r>
                      <a:endParaRPr sz="1600">
                        <a:latin typeface="VT323"/>
                        <a:ea typeface="VT323"/>
                        <a:cs typeface="VT323"/>
                        <a:sym typeface="VT323"/>
                      </a:endParaRPr>
                    </a:p>
                  </a:txBody>
                  <a:tcPr marT="91425" marB="91425" marR="91425" marL="91425">
                    <a:solidFill>
                      <a:srgbClr val="674EA7"/>
                    </a:solidFill>
                  </a:tcPr>
                </a:tc>
                <a:tc>
                  <a:txBody>
                    <a:bodyPr/>
                    <a:lstStyle/>
                    <a:p>
                      <a:pPr indent="0" lvl="0" marL="0" rtl="0" algn="l">
                        <a:spcBef>
                          <a:spcPts val="0"/>
                        </a:spcBef>
                        <a:spcAft>
                          <a:spcPts val="0"/>
                        </a:spcAft>
                        <a:buNone/>
                      </a:pPr>
                      <a:r>
                        <a:rPr lang="en" sz="1600">
                          <a:latin typeface="VT323"/>
                          <a:ea typeface="VT323"/>
                          <a:cs typeface="VT323"/>
                          <a:sym typeface="VT323"/>
                        </a:rPr>
                        <a:t>36</a:t>
                      </a:r>
                      <a:endParaRPr sz="1600">
                        <a:latin typeface="VT323"/>
                        <a:ea typeface="VT323"/>
                        <a:cs typeface="VT323"/>
                        <a:sym typeface="VT323"/>
                      </a:endParaRPr>
                    </a:p>
                  </a:txBody>
                  <a:tcPr marT="91425" marB="91425" marR="91425" marL="91425">
                    <a:solidFill>
                      <a:srgbClr val="674EA7"/>
                    </a:solidFill>
                  </a:tcPr>
                </a:tc>
                <a:tc>
                  <a:txBody>
                    <a:bodyPr/>
                    <a:lstStyle/>
                    <a:p>
                      <a:pPr indent="0" lvl="0" marL="0" rtl="0" algn="l">
                        <a:spcBef>
                          <a:spcPts val="0"/>
                        </a:spcBef>
                        <a:spcAft>
                          <a:spcPts val="0"/>
                        </a:spcAft>
                        <a:buNone/>
                      </a:pPr>
                      <a:r>
                        <a:rPr lang="en" sz="1600">
                          <a:solidFill>
                            <a:srgbClr val="FF9900"/>
                          </a:solidFill>
                          <a:latin typeface="VT323"/>
                          <a:ea typeface="VT323"/>
                          <a:cs typeface="VT323"/>
                          <a:sym typeface="VT323"/>
                        </a:rPr>
                        <a:t>74</a:t>
                      </a:r>
                      <a:endParaRPr sz="1600">
                        <a:solidFill>
                          <a:srgbClr val="FF9900"/>
                        </a:solidFill>
                        <a:latin typeface="VT323"/>
                        <a:ea typeface="VT323"/>
                        <a:cs typeface="VT323"/>
                        <a:sym typeface="VT323"/>
                      </a:endParaRPr>
                    </a:p>
                  </a:txBody>
                  <a:tcPr marT="91425" marB="91425" marR="91425" marL="91425">
                    <a:solidFill>
                      <a:srgbClr val="674EA7"/>
                    </a:solidFill>
                  </a:tcPr>
                </a:tc>
              </a:tr>
            </a:tbl>
          </a:graphicData>
        </a:graphic>
      </p:graphicFrame>
      <p:graphicFrame>
        <p:nvGraphicFramePr>
          <p:cNvPr id="1888" name="Google Shape;1888;p45"/>
          <p:cNvGraphicFramePr/>
          <p:nvPr/>
        </p:nvGraphicFramePr>
        <p:xfrm>
          <a:off x="5054200" y="3246600"/>
          <a:ext cx="3000000" cy="3000000"/>
        </p:xfrm>
        <a:graphic>
          <a:graphicData uri="http://schemas.openxmlformats.org/drawingml/2006/table">
            <a:tbl>
              <a:tblPr>
                <a:noFill/>
                <a:tableStyleId>{347550FA-00E0-4615-8976-7262D9E35DA3}</a:tableStyleId>
              </a:tblPr>
              <a:tblGrid>
                <a:gridCol w="1202075"/>
                <a:gridCol w="1202075"/>
                <a:gridCol w="1202075"/>
              </a:tblGrid>
              <a:tr h="510000">
                <a:tc>
                  <a:txBody>
                    <a:bodyPr/>
                    <a:lstStyle/>
                    <a:p>
                      <a:pPr indent="0" lvl="0" marL="0" rtl="0" algn="l">
                        <a:spcBef>
                          <a:spcPts val="0"/>
                        </a:spcBef>
                        <a:spcAft>
                          <a:spcPts val="0"/>
                        </a:spcAft>
                        <a:buNone/>
                      </a:pPr>
                      <a:r>
                        <a:rPr lang="en" sz="1600">
                          <a:solidFill>
                            <a:schemeClr val="accent1"/>
                          </a:solidFill>
                          <a:latin typeface="VT323"/>
                          <a:ea typeface="VT323"/>
                          <a:cs typeface="VT323"/>
                          <a:sym typeface="VT323"/>
                        </a:rPr>
                        <a:t>Final</a:t>
                      </a:r>
                      <a:r>
                        <a:rPr lang="en" sz="1600">
                          <a:solidFill>
                            <a:schemeClr val="accent1"/>
                          </a:solidFill>
                          <a:latin typeface="VT323"/>
                          <a:ea typeface="VT323"/>
                          <a:cs typeface="VT323"/>
                          <a:sym typeface="VT323"/>
                        </a:rPr>
                        <a:t> </a:t>
                      </a:r>
                      <a:endParaRPr sz="1600">
                        <a:solidFill>
                          <a:schemeClr val="accent1"/>
                        </a:solidFill>
                        <a:latin typeface="VT323"/>
                        <a:ea typeface="VT323"/>
                        <a:cs typeface="VT323"/>
                        <a:sym typeface="VT323"/>
                      </a:endParaRPr>
                    </a:p>
                  </a:txBody>
                  <a:tcPr marT="91425" marB="91425" marR="91425" marL="91425">
                    <a:solidFill>
                      <a:srgbClr val="20124D"/>
                    </a:solidFill>
                  </a:tcPr>
                </a:tc>
                <a:tc>
                  <a:txBody>
                    <a:bodyPr/>
                    <a:lstStyle/>
                    <a:p>
                      <a:pPr indent="0" lvl="0" marL="0" rtl="0" algn="l">
                        <a:spcBef>
                          <a:spcPts val="0"/>
                        </a:spcBef>
                        <a:spcAft>
                          <a:spcPts val="0"/>
                        </a:spcAft>
                        <a:buNone/>
                      </a:pPr>
                      <a:r>
                        <a:rPr lang="en" sz="1600">
                          <a:solidFill>
                            <a:schemeClr val="accent1"/>
                          </a:solidFill>
                          <a:latin typeface="VT323"/>
                          <a:ea typeface="VT323"/>
                          <a:cs typeface="VT323"/>
                          <a:sym typeface="VT323"/>
                        </a:rPr>
                        <a:t>Predicted -</a:t>
                      </a:r>
                      <a:endParaRPr sz="1600">
                        <a:solidFill>
                          <a:schemeClr val="accent1"/>
                        </a:solidFill>
                        <a:latin typeface="VT323"/>
                        <a:ea typeface="VT323"/>
                        <a:cs typeface="VT323"/>
                        <a:sym typeface="VT323"/>
                      </a:endParaRPr>
                    </a:p>
                  </a:txBody>
                  <a:tcPr marT="91425" marB="91425" marR="91425" marL="91425">
                    <a:solidFill>
                      <a:srgbClr val="20124D"/>
                    </a:solidFill>
                  </a:tcPr>
                </a:tc>
                <a:tc>
                  <a:txBody>
                    <a:bodyPr/>
                    <a:lstStyle/>
                    <a:p>
                      <a:pPr indent="0" lvl="0" marL="0" rtl="0" algn="l">
                        <a:spcBef>
                          <a:spcPts val="0"/>
                        </a:spcBef>
                        <a:spcAft>
                          <a:spcPts val="0"/>
                        </a:spcAft>
                        <a:buNone/>
                      </a:pPr>
                      <a:r>
                        <a:rPr lang="en" sz="1600">
                          <a:solidFill>
                            <a:schemeClr val="accent1"/>
                          </a:solidFill>
                          <a:latin typeface="VT323"/>
                          <a:ea typeface="VT323"/>
                          <a:cs typeface="VT323"/>
                          <a:sym typeface="VT323"/>
                        </a:rPr>
                        <a:t>Predicted +</a:t>
                      </a:r>
                      <a:endParaRPr sz="1600">
                        <a:solidFill>
                          <a:schemeClr val="accent1"/>
                        </a:solidFill>
                        <a:latin typeface="VT323"/>
                        <a:ea typeface="VT323"/>
                        <a:cs typeface="VT323"/>
                        <a:sym typeface="VT323"/>
                      </a:endParaRPr>
                    </a:p>
                  </a:txBody>
                  <a:tcPr marT="91425" marB="91425" marR="91425" marL="91425">
                    <a:solidFill>
                      <a:srgbClr val="20124D"/>
                    </a:solidFill>
                  </a:tcPr>
                </a:tc>
              </a:tr>
              <a:tr h="411950">
                <a:tc>
                  <a:txBody>
                    <a:bodyPr/>
                    <a:lstStyle/>
                    <a:p>
                      <a:pPr indent="0" lvl="0" marL="0" rtl="0" algn="l">
                        <a:spcBef>
                          <a:spcPts val="0"/>
                        </a:spcBef>
                        <a:spcAft>
                          <a:spcPts val="0"/>
                        </a:spcAft>
                        <a:buNone/>
                      </a:pPr>
                      <a:r>
                        <a:rPr lang="en" sz="1600">
                          <a:solidFill>
                            <a:schemeClr val="accent1"/>
                          </a:solidFill>
                          <a:latin typeface="VT323"/>
                          <a:ea typeface="VT323"/>
                          <a:cs typeface="VT323"/>
                          <a:sym typeface="VT323"/>
                        </a:rPr>
                        <a:t>Actual -</a:t>
                      </a:r>
                      <a:endParaRPr sz="1600">
                        <a:solidFill>
                          <a:schemeClr val="accent1"/>
                        </a:solidFill>
                        <a:latin typeface="VT323"/>
                        <a:ea typeface="VT323"/>
                        <a:cs typeface="VT323"/>
                        <a:sym typeface="VT323"/>
                      </a:endParaRPr>
                    </a:p>
                  </a:txBody>
                  <a:tcPr marT="91425" marB="91425" marR="91425" marL="91425">
                    <a:solidFill>
                      <a:srgbClr val="20124D"/>
                    </a:solidFill>
                  </a:tcPr>
                </a:tc>
                <a:tc>
                  <a:txBody>
                    <a:bodyPr/>
                    <a:lstStyle/>
                    <a:p>
                      <a:pPr indent="0" lvl="0" marL="0" rtl="0" algn="l">
                        <a:spcBef>
                          <a:spcPts val="0"/>
                        </a:spcBef>
                        <a:spcAft>
                          <a:spcPts val="0"/>
                        </a:spcAft>
                        <a:buNone/>
                      </a:pPr>
                      <a:r>
                        <a:rPr lang="en" sz="1600">
                          <a:solidFill>
                            <a:schemeClr val="accent1"/>
                          </a:solidFill>
                          <a:latin typeface="VT323"/>
                          <a:ea typeface="VT323"/>
                          <a:cs typeface="VT323"/>
                          <a:sym typeface="VT323"/>
                        </a:rPr>
                        <a:t>268</a:t>
                      </a:r>
                      <a:endParaRPr sz="1600">
                        <a:solidFill>
                          <a:schemeClr val="accent1"/>
                        </a:solidFill>
                        <a:latin typeface="VT323"/>
                        <a:ea typeface="VT323"/>
                        <a:cs typeface="VT323"/>
                        <a:sym typeface="VT323"/>
                      </a:endParaRPr>
                    </a:p>
                  </a:txBody>
                  <a:tcPr marT="91425" marB="91425" marR="91425" marL="91425">
                    <a:solidFill>
                      <a:srgbClr val="20124D"/>
                    </a:solidFill>
                  </a:tcPr>
                </a:tc>
                <a:tc>
                  <a:txBody>
                    <a:bodyPr/>
                    <a:lstStyle/>
                    <a:p>
                      <a:pPr indent="0" lvl="0" marL="0" rtl="0" algn="l">
                        <a:spcBef>
                          <a:spcPts val="0"/>
                        </a:spcBef>
                        <a:spcAft>
                          <a:spcPts val="0"/>
                        </a:spcAft>
                        <a:buNone/>
                      </a:pPr>
                      <a:r>
                        <a:rPr lang="en" sz="1600">
                          <a:solidFill>
                            <a:schemeClr val="accent1"/>
                          </a:solidFill>
                          <a:latin typeface="VT323"/>
                          <a:ea typeface="VT323"/>
                          <a:cs typeface="VT323"/>
                          <a:sym typeface="VT323"/>
                        </a:rPr>
                        <a:t>496</a:t>
                      </a:r>
                      <a:endParaRPr sz="1600">
                        <a:solidFill>
                          <a:schemeClr val="accent1"/>
                        </a:solidFill>
                        <a:latin typeface="VT323"/>
                        <a:ea typeface="VT323"/>
                        <a:cs typeface="VT323"/>
                        <a:sym typeface="VT323"/>
                      </a:endParaRPr>
                    </a:p>
                  </a:txBody>
                  <a:tcPr marT="91425" marB="91425" marR="91425" marL="91425">
                    <a:solidFill>
                      <a:srgbClr val="20124D"/>
                    </a:solidFill>
                  </a:tcPr>
                </a:tc>
              </a:tr>
              <a:tr h="411950">
                <a:tc>
                  <a:txBody>
                    <a:bodyPr/>
                    <a:lstStyle/>
                    <a:p>
                      <a:pPr indent="0" lvl="0" marL="0" rtl="0" algn="l">
                        <a:spcBef>
                          <a:spcPts val="0"/>
                        </a:spcBef>
                        <a:spcAft>
                          <a:spcPts val="0"/>
                        </a:spcAft>
                        <a:buNone/>
                      </a:pPr>
                      <a:r>
                        <a:rPr lang="en" sz="1600">
                          <a:solidFill>
                            <a:schemeClr val="accent1"/>
                          </a:solidFill>
                          <a:latin typeface="VT323"/>
                          <a:ea typeface="VT323"/>
                          <a:cs typeface="VT323"/>
                          <a:sym typeface="VT323"/>
                        </a:rPr>
                        <a:t>Actual +</a:t>
                      </a:r>
                      <a:endParaRPr sz="1600">
                        <a:solidFill>
                          <a:schemeClr val="accent1"/>
                        </a:solidFill>
                        <a:latin typeface="VT323"/>
                        <a:ea typeface="VT323"/>
                        <a:cs typeface="VT323"/>
                        <a:sym typeface="VT323"/>
                      </a:endParaRPr>
                    </a:p>
                  </a:txBody>
                  <a:tcPr marT="91425" marB="91425" marR="91425" marL="91425">
                    <a:solidFill>
                      <a:srgbClr val="20124D"/>
                    </a:solidFill>
                  </a:tcPr>
                </a:tc>
                <a:tc>
                  <a:txBody>
                    <a:bodyPr/>
                    <a:lstStyle/>
                    <a:p>
                      <a:pPr indent="0" lvl="0" marL="0" rtl="0" algn="l">
                        <a:spcBef>
                          <a:spcPts val="0"/>
                        </a:spcBef>
                        <a:spcAft>
                          <a:spcPts val="0"/>
                        </a:spcAft>
                        <a:buNone/>
                      </a:pPr>
                      <a:r>
                        <a:rPr lang="en" sz="1600">
                          <a:solidFill>
                            <a:schemeClr val="accent1"/>
                          </a:solidFill>
                          <a:latin typeface="VT323"/>
                          <a:ea typeface="VT323"/>
                          <a:cs typeface="VT323"/>
                          <a:sym typeface="VT323"/>
                        </a:rPr>
                        <a:t>28</a:t>
                      </a:r>
                      <a:endParaRPr sz="1600">
                        <a:solidFill>
                          <a:schemeClr val="accent1"/>
                        </a:solidFill>
                        <a:latin typeface="VT323"/>
                        <a:ea typeface="VT323"/>
                        <a:cs typeface="VT323"/>
                        <a:sym typeface="VT323"/>
                      </a:endParaRPr>
                    </a:p>
                  </a:txBody>
                  <a:tcPr marT="91425" marB="91425" marR="91425" marL="91425">
                    <a:solidFill>
                      <a:srgbClr val="20124D"/>
                    </a:solidFill>
                  </a:tcPr>
                </a:tc>
                <a:tc>
                  <a:txBody>
                    <a:bodyPr/>
                    <a:lstStyle/>
                    <a:p>
                      <a:pPr indent="0" lvl="0" marL="0" rtl="0" algn="l">
                        <a:spcBef>
                          <a:spcPts val="0"/>
                        </a:spcBef>
                        <a:spcAft>
                          <a:spcPts val="0"/>
                        </a:spcAft>
                        <a:buNone/>
                      </a:pPr>
                      <a:r>
                        <a:rPr lang="en" sz="1600">
                          <a:solidFill>
                            <a:srgbClr val="00FF00"/>
                          </a:solidFill>
                          <a:latin typeface="VT323"/>
                          <a:ea typeface="VT323"/>
                          <a:cs typeface="VT323"/>
                          <a:sym typeface="VT323"/>
                        </a:rPr>
                        <a:t>152</a:t>
                      </a:r>
                      <a:endParaRPr sz="1600">
                        <a:solidFill>
                          <a:srgbClr val="00FF00"/>
                        </a:solidFill>
                        <a:latin typeface="VT323"/>
                        <a:ea typeface="VT323"/>
                        <a:cs typeface="VT323"/>
                        <a:sym typeface="VT323"/>
                      </a:endParaRPr>
                    </a:p>
                  </a:txBody>
                  <a:tcPr marT="91425" marB="91425" marR="91425" marL="91425">
                    <a:solidFill>
                      <a:srgbClr val="20124D"/>
                    </a:solidFill>
                  </a:tcPr>
                </a:tc>
              </a:tr>
            </a:tbl>
          </a:graphicData>
        </a:graphic>
      </p:graphicFrame>
      <p:sp>
        <p:nvSpPr>
          <p:cNvPr id="1889" name="Google Shape;1889;p45"/>
          <p:cNvSpPr/>
          <p:nvPr/>
        </p:nvSpPr>
        <p:spPr>
          <a:xfrm>
            <a:off x="3124950" y="4641200"/>
            <a:ext cx="3188100" cy="26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890" name="Google Shape;1890;p45"/>
          <p:cNvCxnSpPr/>
          <p:nvPr/>
        </p:nvCxnSpPr>
        <p:spPr>
          <a:xfrm>
            <a:off x="4090725" y="1159225"/>
            <a:ext cx="773700" cy="714000"/>
          </a:xfrm>
          <a:prstGeom prst="straightConnector1">
            <a:avLst/>
          </a:prstGeom>
          <a:noFill/>
          <a:ln cap="flat" cmpd="sng" w="9525">
            <a:solidFill>
              <a:srgbClr val="010101"/>
            </a:solidFill>
            <a:prstDash val="solid"/>
            <a:round/>
            <a:headEnd len="med" w="med" type="none"/>
            <a:tailEnd len="med" w="med" type="triangle"/>
          </a:ln>
        </p:spPr>
      </p:cxnSp>
      <p:cxnSp>
        <p:nvCxnSpPr>
          <p:cNvPr id="1891" name="Google Shape;1891;p45"/>
          <p:cNvCxnSpPr/>
          <p:nvPr/>
        </p:nvCxnSpPr>
        <p:spPr>
          <a:xfrm>
            <a:off x="6028450" y="2522013"/>
            <a:ext cx="773700" cy="714000"/>
          </a:xfrm>
          <a:prstGeom prst="straightConnector1">
            <a:avLst/>
          </a:prstGeom>
          <a:noFill/>
          <a:ln cap="flat" cmpd="sng" w="9525">
            <a:solidFill>
              <a:srgbClr val="010101"/>
            </a:solidFill>
            <a:prstDash val="solid"/>
            <a:round/>
            <a:headEnd len="med" w="med" type="none"/>
            <a:tailEnd len="med" w="med" type="triangle"/>
          </a:ln>
        </p:spPr>
      </p:cxnSp>
      <p:sp>
        <p:nvSpPr>
          <p:cNvPr id="1892" name="Google Shape;1892;p45"/>
          <p:cNvSpPr txBox="1"/>
          <p:nvPr/>
        </p:nvSpPr>
        <p:spPr>
          <a:xfrm>
            <a:off x="479850" y="2228325"/>
            <a:ext cx="1663500" cy="714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VT323"/>
              <a:buChar char="+"/>
            </a:pPr>
            <a:r>
              <a:rPr lang="en" sz="1800">
                <a:solidFill>
                  <a:schemeClr val="dk1"/>
                </a:solidFill>
                <a:latin typeface="VT323"/>
                <a:ea typeface="VT323"/>
                <a:cs typeface="VT323"/>
                <a:sym typeface="VT323"/>
              </a:rPr>
              <a:t>Mediapipe</a:t>
            </a:r>
            <a:endParaRPr sz="1800">
              <a:solidFill>
                <a:schemeClr val="dk1"/>
              </a:solidFill>
              <a:latin typeface="VT323"/>
              <a:ea typeface="VT323"/>
              <a:cs typeface="VT323"/>
              <a:sym typeface="VT323"/>
            </a:endParaRPr>
          </a:p>
          <a:p>
            <a:pPr indent="-342900" lvl="0" marL="457200" rtl="0" algn="l">
              <a:spcBef>
                <a:spcPts val="0"/>
              </a:spcBef>
              <a:spcAft>
                <a:spcPts val="0"/>
              </a:spcAft>
              <a:buClr>
                <a:schemeClr val="dk1"/>
              </a:buClr>
              <a:buSzPts val="1800"/>
              <a:buFont typeface="VT323"/>
              <a:buChar char="+"/>
            </a:pPr>
            <a:r>
              <a:rPr lang="en" sz="1800">
                <a:solidFill>
                  <a:schemeClr val="dk1"/>
                </a:solidFill>
                <a:latin typeface="VT323"/>
                <a:ea typeface="VT323"/>
                <a:cs typeface="VT323"/>
                <a:sym typeface="VT323"/>
              </a:rPr>
              <a:t>MobileNet</a:t>
            </a:r>
            <a:endParaRPr sz="1800">
              <a:solidFill>
                <a:schemeClr val="dk1"/>
              </a:solidFill>
              <a:latin typeface="VT323"/>
              <a:ea typeface="VT323"/>
              <a:cs typeface="VT323"/>
              <a:sym typeface="VT323"/>
            </a:endParaRPr>
          </a:p>
        </p:txBody>
      </p:sp>
      <p:sp>
        <p:nvSpPr>
          <p:cNvPr id="1893" name="Google Shape;1893;p45"/>
          <p:cNvSpPr txBox="1"/>
          <p:nvPr/>
        </p:nvSpPr>
        <p:spPr>
          <a:xfrm>
            <a:off x="3054550" y="3585350"/>
            <a:ext cx="1873800" cy="52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VT323"/>
              <a:buChar char="+"/>
            </a:pPr>
            <a:r>
              <a:rPr lang="en" sz="1800">
                <a:solidFill>
                  <a:schemeClr val="dk1"/>
                </a:solidFill>
                <a:latin typeface="VT323"/>
                <a:ea typeface="VT323"/>
                <a:cs typeface="VT323"/>
                <a:sym typeface="VT323"/>
              </a:rPr>
              <a:t>Deeper Model</a:t>
            </a:r>
            <a:endParaRPr sz="1800">
              <a:solidFill>
                <a:schemeClr val="dk1"/>
              </a:solidFill>
              <a:latin typeface="VT323"/>
              <a:ea typeface="VT323"/>
              <a:cs typeface="VT323"/>
              <a:sym typeface="VT323"/>
            </a:endParaRPr>
          </a:p>
          <a:p>
            <a:pPr indent="-342900" lvl="0" marL="457200" rtl="0" algn="l">
              <a:spcBef>
                <a:spcPts val="0"/>
              </a:spcBef>
              <a:spcAft>
                <a:spcPts val="0"/>
              </a:spcAft>
              <a:buClr>
                <a:schemeClr val="dk1"/>
              </a:buClr>
              <a:buSzPts val="1800"/>
              <a:buFont typeface="VT323"/>
              <a:buChar char="+"/>
            </a:pPr>
            <a:r>
              <a:rPr lang="en" sz="1800">
                <a:solidFill>
                  <a:schemeClr val="dk1"/>
                </a:solidFill>
                <a:latin typeface="VT323"/>
                <a:ea typeface="VT323"/>
                <a:cs typeface="VT323"/>
                <a:sym typeface="VT323"/>
              </a:rPr>
              <a:t>Fine Tuning</a:t>
            </a:r>
            <a:endParaRPr sz="1800">
              <a:solidFill>
                <a:schemeClr val="dk1"/>
              </a:solidFill>
              <a:latin typeface="VT323"/>
              <a:ea typeface="VT323"/>
              <a:cs typeface="VT323"/>
              <a:sym typeface="VT323"/>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46"/>
          <p:cNvSpPr txBox="1"/>
          <p:nvPr>
            <p:ph idx="2" type="subTitle"/>
          </p:nvPr>
        </p:nvSpPr>
        <p:spPr>
          <a:xfrm>
            <a:off x="5946725" y="1652350"/>
            <a:ext cx="2472300" cy="21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VT323"/>
                <a:ea typeface="VT323"/>
                <a:cs typeface="VT323"/>
                <a:sym typeface="VT323"/>
              </a:rPr>
              <a:t>Additional </a:t>
            </a:r>
            <a:r>
              <a:rPr lang="en" sz="1600">
                <a:latin typeface="VT323"/>
                <a:ea typeface="VT323"/>
                <a:cs typeface="VT323"/>
                <a:sym typeface="VT323"/>
              </a:rPr>
              <a:t>Techniques</a:t>
            </a:r>
            <a:r>
              <a:rPr lang="en" sz="1600">
                <a:latin typeface="VT323"/>
                <a:ea typeface="VT323"/>
                <a:cs typeface="VT323"/>
                <a:sym typeface="VT323"/>
              </a:rPr>
              <a:t> Tested</a:t>
            </a:r>
            <a:endParaRPr sz="1600">
              <a:latin typeface="VT323"/>
              <a:ea typeface="VT323"/>
              <a:cs typeface="VT323"/>
              <a:sym typeface="VT323"/>
            </a:endParaRPr>
          </a:p>
          <a:p>
            <a:pPr indent="0" lvl="0" marL="0" rtl="0" algn="l">
              <a:spcBef>
                <a:spcPts val="0"/>
              </a:spcBef>
              <a:spcAft>
                <a:spcPts val="0"/>
              </a:spcAft>
              <a:buNone/>
            </a:pPr>
            <a:r>
              <a:t/>
            </a:r>
            <a:endParaRPr sz="1600">
              <a:latin typeface="VT323"/>
              <a:ea typeface="VT323"/>
              <a:cs typeface="VT323"/>
              <a:sym typeface="VT323"/>
            </a:endParaRPr>
          </a:p>
          <a:p>
            <a:pPr indent="0" lvl="0" marL="0" rtl="0" algn="l">
              <a:spcBef>
                <a:spcPts val="0"/>
              </a:spcBef>
              <a:spcAft>
                <a:spcPts val="0"/>
              </a:spcAft>
              <a:buNone/>
            </a:pPr>
            <a:r>
              <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Random blur </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Random </a:t>
            </a:r>
            <a:r>
              <a:rPr lang="en" sz="1600">
                <a:latin typeface="VT323"/>
                <a:ea typeface="VT323"/>
                <a:cs typeface="VT323"/>
                <a:sym typeface="VT323"/>
              </a:rPr>
              <a:t>blackout</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Label smoothening </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Other loss functions</a:t>
            </a:r>
            <a:r>
              <a:rPr lang="en" sz="1600">
                <a:latin typeface="VT323"/>
                <a:ea typeface="VT323"/>
                <a:cs typeface="VT323"/>
                <a:sym typeface="VT323"/>
              </a:rPr>
              <a:t> </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Oversampling Minority Class</a:t>
            </a:r>
            <a:endParaRPr sz="1600">
              <a:latin typeface="VT323"/>
              <a:ea typeface="VT323"/>
              <a:cs typeface="VT323"/>
              <a:sym typeface="VT323"/>
            </a:endParaRPr>
          </a:p>
        </p:txBody>
      </p:sp>
      <p:sp>
        <p:nvSpPr>
          <p:cNvPr id="1899" name="Google Shape;1899;p46"/>
          <p:cNvSpPr txBox="1"/>
          <p:nvPr>
            <p:ph idx="4" type="subTitle"/>
          </p:nvPr>
        </p:nvSpPr>
        <p:spPr>
          <a:xfrm>
            <a:off x="866575" y="1652302"/>
            <a:ext cx="2330700" cy="21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VT323"/>
                <a:ea typeface="VT323"/>
                <a:cs typeface="VT323"/>
                <a:sym typeface="VT323"/>
              </a:rPr>
              <a:t>Face/ </a:t>
            </a:r>
            <a:r>
              <a:rPr lang="en" sz="1600">
                <a:latin typeface="VT323"/>
                <a:ea typeface="VT323"/>
                <a:cs typeface="VT323"/>
                <a:sym typeface="VT323"/>
              </a:rPr>
              <a:t>Eye detection Models Tested </a:t>
            </a:r>
            <a:endParaRPr sz="1600">
              <a:latin typeface="VT323"/>
              <a:ea typeface="VT323"/>
              <a:cs typeface="VT323"/>
              <a:sym typeface="VT323"/>
            </a:endParaRPr>
          </a:p>
          <a:p>
            <a:pPr indent="0" lvl="0" marL="0" rtl="0" algn="l">
              <a:spcBef>
                <a:spcPts val="0"/>
              </a:spcBef>
              <a:spcAft>
                <a:spcPts val="0"/>
              </a:spcAft>
              <a:buNone/>
            </a:pPr>
            <a:r>
              <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Haar Cascades </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Mediapipe (Iris Detection)</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Face Alignment</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Dlib</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Insightface</a:t>
            </a:r>
            <a:endParaRPr sz="1600">
              <a:latin typeface="VT323"/>
              <a:ea typeface="VT323"/>
              <a:cs typeface="VT323"/>
              <a:sym typeface="VT323"/>
            </a:endParaRPr>
          </a:p>
        </p:txBody>
      </p:sp>
      <p:sp>
        <p:nvSpPr>
          <p:cNvPr id="1900" name="Google Shape;1900;p46"/>
          <p:cNvSpPr txBox="1"/>
          <p:nvPr>
            <p:ph type="title"/>
          </p:nvPr>
        </p:nvSpPr>
        <p:spPr>
          <a:xfrm>
            <a:off x="724950" y="531900"/>
            <a:ext cx="76941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Failures &amp; Learnings </a:t>
            </a:r>
            <a:endParaRPr/>
          </a:p>
        </p:txBody>
      </p:sp>
      <p:sp>
        <p:nvSpPr>
          <p:cNvPr id="1901" name="Google Shape;1901;p46"/>
          <p:cNvSpPr txBox="1"/>
          <p:nvPr>
            <p:ph idx="4" type="subTitle"/>
          </p:nvPr>
        </p:nvSpPr>
        <p:spPr>
          <a:xfrm>
            <a:off x="3333300" y="1652352"/>
            <a:ext cx="2330700" cy="21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VT323"/>
                <a:ea typeface="VT323"/>
                <a:cs typeface="VT323"/>
                <a:sym typeface="VT323"/>
              </a:rPr>
              <a:t>Pre-Trained</a:t>
            </a:r>
            <a:r>
              <a:rPr lang="en" sz="1600">
                <a:latin typeface="VT323"/>
                <a:ea typeface="VT323"/>
                <a:cs typeface="VT323"/>
                <a:sym typeface="VT323"/>
              </a:rPr>
              <a:t> Models Tested </a:t>
            </a:r>
            <a:endParaRPr sz="1600">
              <a:latin typeface="VT323"/>
              <a:ea typeface="VT323"/>
              <a:cs typeface="VT323"/>
              <a:sym typeface="VT323"/>
            </a:endParaRPr>
          </a:p>
          <a:p>
            <a:pPr indent="0" lvl="0" marL="0" rtl="0" algn="l">
              <a:spcBef>
                <a:spcPts val="0"/>
              </a:spcBef>
              <a:spcAft>
                <a:spcPts val="0"/>
              </a:spcAft>
              <a:buNone/>
            </a:pPr>
            <a:r>
              <a:t/>
            </a:r>
            <a:endParaRPr sz="1600">
              <a:latin typeface="VT323"/>
              <a:ea typeface="VT323"/>
              <a:cs typeface="VT323"/>
              <a:sym typeface="VT323"/>
            </a:endParaRPr>
          </a:p>
          <a:p>
            <a:pPr indent="0" lvl="0" marL="0" rtl="0" algn="l">
              <a:spcBef>
                <a:spcPts val="0"/>
              </a:spcBef>
              <a:spcAft>
                <a:spcPts val="0"/>
              </a:spcAft>
              <a:buNone/>
            </a:pPr>
            <a:r>
              <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DenseNet </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EfficientNet</a:t>
            </a:r>
            <a:endParaRPr sz="1600">
              <a:latin typeface="VT323"/>
              <a:ea typeface="VT323"/>
              <a:cs typeface="VT323"/>
              <a:sym typeface="VT323"/>
            </a:endParaRPr>
          </a:p>
          <a:p>
            <a:pPr indent="-330200" lvl="0" marL="457200" rtl="0" algn="l">
              <a:spcBef>
                <a:spcPts val="0"/>
              </a:spcBef>
              <a:spcAft>
                <a:spcPts val="0"/>
              </a:spcAft>
              <a:buSzPts val="1600"/>
              <a:buFont typeface="VT323"/>
              <a:buChar char="-"/>
            </a:pPr>
            <a:r>
              <a:rPr lang="en" sz="1600">
                <a:latin typeface="VT323"/>
                <a:ea typeface="VT323"/>
                <a:cs typeface="VT323"/>
                <a:sym typeface="VT323"/>
              </a:rPr>
              <a:t>ResNet</a:t>
            </a:r>
            <a:endParaRPr sz="1600">
              <a:latin typeface="VT323"/>
              <a:ea typeface="VT323"/>
              <a:cs typeface="VT323"/>
              <a:sym typeface="VT323"/>
            </a:endParaRPr>
          </a:p>
        </p:txBody>
      </p:sp>
      <p:sp>
        <p:nvSpPr>
          <p:cNvPr id="1902" name="Google Shape;1902;p46"/>
          <p:cNvSpPr txBox="1"/>
          <p:nvPr/>
        </p:nvSpPr>
        <p:spPr>
          <a:xfrm>
            <a:off x="424500" y="167850"/>
            <a:ext cx="16389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903" name="Google Shape;1903;p46"/>
          <p:cNvSpPr txBox="1"/>
          <p:nvPr/>
        </p:nvSpPr>
        <p:spPr>
          <a:xfrm>
            <a:off x="2063400" y="167850"/>
            <a:ext cx="16389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sp>
        <p:nvSpPr>
          <p:cNvPr id="1904" name="Google Shape;1904;p46"/>
          <p:cNvSpPr txBox="1"/>
          <p:nvPr/>
        </p:nvSpPr>
        <p:spPr>
          <a:xfrm>
            <a:off x="3752550" y="167850"/>
            <a:ext cx="16389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905" name="Google Shape;1905;p46"/>
          <p:cNvSpPr txBox="1"/>
          <p:nvPr/>
        </p:nvSpPr>
        <p:spPr>
          <a:xfrm>
            <a:off x="5441700" y="167850"/>
            <a:ext cx="16389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FINAL</a:t>
            </a:r>
            <a:r>
              <a:rPr lang="en" sz="1500">
                <a:solidFill>
                  <a:schemeClr val="dk1"/>
                </a:solidFill>
                <a:latin typeface="VT323"/>
                <a:ea typeface="VT323"/>
                <a:cs typeface="VT323"/>
                <a:sym typeface="VT323"/>
              </a:rPr>
              <a:t> MODEL</a:t>
            </a:r>
            <a:endParaRPr sz="1500">
              <a:solidFill>
                <a:schemeClr val="dk1"/>
              </a:solidFill>
              <a:latin typeface="VT323"/>
              <a:ea typeface="VT323"/>
              <a:cs typeface="VT323"/>
              <a:sym typeface="VT323"/>
            </a:endParaRPr>
          </a:p>
        </p:txBody>
      </p:sp>
      <p:sp>
        <p:nvSpPr>
          <p:cNvPr id="1906" name="Google Shape;1906;p46"/>
          <p:cNvSpPr/>
          <p:nvPr/>
        </p:nvSpPr>
        <p:spPr>
          <a:xfrm>
            <a:off x="711700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6"/>
                </a:solidFill>
                <a:latin typeface="VT323"/>
                <a:ea typeface="VT323"/>
                <a:cs typeface="VT323"/>
                <a:sym typeface="VT323"/>
              </a:rPr>
              <a:t>CONCLUSIONS</a:t>
            </a:r>
            <a:endParaRPr sz="1500">
              <a:solidFill>
                <a:schemeClr val="accent6"/>
              </a:solidFill>
              <a:latin typeface="VT323"/>
              <a:ea typeface="VT323"/>
              <a:cs typeface="VT323"/>
              <a:sym typeface="VT323"/>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47"/>
          <p:cNvSpPr txBox="1"/>
          <p:nvPr>
            <p:ph idx="4294967295" type="ctrTitle"/>
          </p:nvPr>
        </p:nvSpPr>
        <p:spPr>
          <a:xfrm rot="-1520">
            <a:off x="1105800" y="1761500"/>
            <a:ext cx="4070700" cy="13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Say Cheese</a:t>
            </a:r>
            <a:r>
              <a:rPr lang="en" sz="4500"/>
              <a:t>!</a:t>
            </a:r>
            <a:endParaRPr sz="4500"/>
          </a:p>
        </p:txBody>
      </p:sp>
      <p:sp>
        <p:nvSpPr>
          <p:cNvPr id="1912" name="Google Shape;1912;p47"/>
          <p:cNvSpPr txBox="1"/>
          <p:nvPr/>
        </p:nvSpPr>
        <p:spPr>
          <a:xfrm>
            <a:off x="424500" y="167850"/>
            <a:ext cx="16389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913" name="Google Shape;1913;p47"/>
          <p:cNvSpPr txBox="1"/>
          <p:nvPr/>
        </p:nvSpPr>
        <p:spPr>
          <a:xfrm>
            <a:off x="2063400" y="167850"/>
            <a:ext cx="16389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sp>
        <p:nvSpPr>
          <p:cNvPr id="1914" name="Google Shape;1914;p47"/>
          <p:cNvSpPr txBox="1"/>
          <p:nvPr/>
        </p:nvSpPr>
        <p:spPr>
          <a:xfrm>
            <a:off x="3752550" y="167850"/>
            <a:ext cx="16389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915" name="Google Shape;1915;p47"/>
          <p:cNvSpPr txBox="1"/>
          <p:nvPr/>
        </p:nvSpPr>
        <p:spPr>
          <a:xfrm>
            <a:off x="5441700" y="167850"/>
            <a:ext cx="16389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FINAL MODEL</a:t>
            </a:r>
            <a:endParaRPr sz="1500">
              <a:solidFill>
                <a:schemeClr val="dk1"/>
              </a:solidFill>
              <a:latin typeface="VT323"/>
              <a:ea typeface="VT323"/>
              <a:cs typeface="VT323"/>
              <a:sym typeface="VT323"/>
            </a:endParaRPr>
          </a:p>
        </p:txBody>
      </p:sp>
      <p:sp>
        <p:nvSpPr>
          <p:cNvPr id="1916" name="Google Shape;1916;p47"/>
          <p:cNvSpPr/>
          <p:nvPr/>
        </p:nvSpPr>
        <p:spPr>
          <a:xfrm>
            <a:off x="711700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6"/>
                </a:solidFill>
                <a:latin typeface="VT323"/>
                <a:ea typeface="VT323"/>
                <a:cs typeface="VT323"/>
                <a:sym typeface="VT323"/>
              </a:rPr>
              <a:t>CONCLUSIONS</a:t>
            </a:r>
            <a:endParaRPr sz="1500">
              <a:solidFill>
                <a:schemeClr val="accent6"/>
              </a:solidFill>
              <a:latin typeface="VT323"/>
              <a:ea typeface="VT323"/>
              <a:cs typeface="VT323"/>
              <a:sym typeface="VT323"/>
            </a:endParaRPr>
          </a:p>
        </p:txBody>
      </p:sp>
      <p:pic>
        <p:nvPicPr>
          <p:cNvPr id="1917" name="Google Shape;1917;p47" title="c544b5f462e848f798fae96b865b308d.png"/>
          <p:cNvPicPr preferRelativeResize="0"/>
          <p:nvPr/>
        </p:nvPicPr>
        <p:blipFill>
          <a:blip r:embed="rId3">
            <a:alphaModFix/>
          </a:blip>
          <a:stretch>
            <a:fillRect/>
          </a:stretch>
        </p:blipFill>
        <p:spPr>
          <a:xfrm>
            <a:off x="5123200" y="990776"/>
            <a:ext cx="3421952" cy="32598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48"/>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923" name="Google Shape;1923;p48">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6"/>
                </a:solidFill>
                <a:latin typeface="VT323"/>
                <a:ea typeface="VT323"/>
                <a:cs typeface="VT323"/>
                <a:sym typeface="VT323"/>
              </a:rPr>
              <a:t>CONCLUSIONS</a:t>
            </a:r>
            <a:endParaRPr sz="1500">
              <a:solidFill>
                <a:schemeClr val="accent6"/>
              </a:solidFill>
              <a:latin typeface="VT323"/>
              <a:ea typeface="VT323"/>
              <a:cs typeface="VT323"/>
              <a:sym typeface="VT323"/>
            </a:endParaRPr>
          </a:p>
        </p:txBody>
      </p:sp>
      <p:sp>
        <p:nvSpPr>
          <p:cNvPr id="1924" name="Google Shape;1924;p48"/>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925" name="Google Shape;1925;p48">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926" name="Google Shape;1926;p48"/>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sp>
        <p:nvSpPr>
          <p:cNvPr id="1927" name="Google Shape;1927;p48"/>
          <p:cNvSpPr/>
          <p:nvPr/>
        </p:nvSpPr>
        <p:spPr>
          <a:xfrm>
            <a:off x="711700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6"/>
                </a:solidFill>
                <a:latin typeface="VT323"/>
                <a:ea typeface="VT323"/>
                <a:cs typeface="VT323"/>
                <a:sym typeface="VT323"/>
              </a:rPr>
              <a:t>CONCLUSIONS</a:t>
            </a:r>
            <a:endParaRPr sz="1500">
              <a:solidFill>
                <a:schemeClr val="accent6"/>
              </a:solidFill>
              <a:latin typeface="VT323"/>
              <a:ea typeface="VT323"/>
              <a:cs typeface="VT323"/>
              <a:sym typeface="VT323"/>
            </a:endParaRPr>
          </a:p>
        </p:txBody>
      </p:sp>
      <p:sp>
        <p:nvSpPr>
          <p:cNvPr id="1928" name="Google Shape;1928;p48"/>
          <p:cNvSpPr txBox="1"/>
          <p:nvPr/>
        </p:nvSpPr>
        <p:spPr>
          <a:xfrm>
            <a:off x="434375" y="1283400"/>
            <a:ext cx="3534300" cy="32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VT323"/>
                <a:ea typeface="VT323"/>
                <a:cs typeface="VT323"/>
                <a:sym typeface="VT323"/>
              </a:rPr>
              <a:t>Compared several cropping methods, backbone architectures and regularization strategies to arrive at a </a:t>
            </a:r>
            <a:r>
              <a:rPr lang="en" sz="1900">
                <a:solidFill>
                  <a:schemeClr val="dk1"/>
                </a:solidFill>
                <a:latin typeface="VT323"/>
                <a:ea typeface="VT323"/>
                <a:cs typeface="VT323"/>
                <a:sym typeface="VT323"/>
              </a:rPr>
              <a:t>model</a:t>
            </a:r>
            <a:r>
              <a:rPr lang="en" sz="1900">
                <a:solidFill>
                  <a:schemeClr val="dk1"/>
                </a:solidFill>
                <a:latin typeface="VT323"/>
                <a:ea typeface="VT323"/>
                <a:cs typeface="VT323"/>
                <a:sym typeface="VT323"/>
              </a:rPr>
              <a:t> balancing speed and accuracy</a:t>
            </a:r>
            <a:endParaRPr sz="1900">
              <a:solidFill>
                <a:schemeClr val="dk1"/>
              </a:solidFill>
              <a:latin typeface="VT323"/>
              <a:ea typeface="VT323"/>
              <a:cs typeface="VT323"/>
              <a:sym typeface="VT323"/>
            </a:endParaRPr>
          </a:p>
        </p:txBody>
      </p:sp>
      <p:sp>
        <p:nvSpPr>
          <p:cNvPr id="1929" name="Google Shape;1929;p48"/>
          <p:cNvSpPr txBox="1"/>
          <p:nvPr/>
        </p:nvSpPr>
        <p:spPr>
          <a:xfrm>
            <a:off x="4008175" y="542975"/>
            <a:ext cx="4659900" cy="6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T323"/>
                <a:ea typeface="VT323"/>
                <a:cs typeface="VT323"/>
                <a:sym typeface="VT323"/>
              </a:rPr>
              <a:t>Next steps </a:t>
            </a:r>
            <a:endParaRPr sz="2400">
              <a:solidFill>
                <a:schemeClr val="dk1"/>
              </a:solidFill>
              <a:latin typeface="VT323"/>
              <a:ea typeface="VT323"/>
              <a:cs typeface="VT323"/>
              <a:sym typeface="VT323"/>
            </a:endParaRPr>
          </a:p>
        </p:txBody>
      </p:sp>
      <p:sp>
        <p:nvSpPr>
          <p:cNvPr id="1930" name="Google Shape;1930;p48"/>
          <p:cNvSpPr txBox="1"/>
          <p:nvPr/>
        </p:nvSpPr>
        <p:spPr>
          <a:xfrm>
            <a:off x="4018050" y="1313025"/>
            <a:ext cx="4659900" cy="30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242424"/>
                </a:solidFill>
                <a:latin typeface="VT323"/>
                <a:ea typeface="VT323"/>
                <a:cs typeface="VT323"/>
                <a:sym typeface="VT323"/>
              </a:rPr>
              <a:t>Real-time face detection works reliably but gaze prediction lags in the live demo. By allocating more computational power and increased development time, we can fine tune the model to </a:t>
            </a:r>
            <a:r>
              <a:rPr lang="en" sz="1900">
                <a:solidFill>
                  <a:srgbClr val="242424"/>
                </a:solidFill>
                <a:latin typeface="VT323"/>
                <a:ea typeface="VT323"/>
                <a:cs typeface="VT323"/>
                <a:sym typeface="VT323"/>
              </a:rPr>
              <a:t>perform</a:t>
            </a:r>
            <a:r>
              <a:rPr lang="en" sz="1900">
                <a:solidFill>
                  <a:srgbClr val="242424"/>
                </a:solidFill>
                <a:latin typeface="VT323"/>
                <a:ea typeface="VT323"/>
                <a:cs typeface="VT323"/>
                <a:sym typeface="VT323"/>
              </a:rPr>
              <a:t> even better on webcam quality data.</a:t>
            </a:r>
            <a:endParaRPr sz="1900">
              <a:solidFill>
                <a:schemeClr val="dk1"/>
              </a:solidFill>
              <a:latin typeface="VT323"/>
              <a:ea typeface="VT323"/>
              <a:cs typeface="VT323"/>
              <a:sym typeface="VT323"/>
            </a:endParaRPr>
          </a:p>
        </p:txBody>
      </p:sp>
      <p:sp>
        <p:nvSpPr>
          <p:cNvPr id="1931" name="Google Shape;1931;p48"/>
          <p:cNvSpPr txBox="1"/>
          <p:nvPr/>
        </p:nvSpPr>
        <p:spPr>
          <a:xfrm>
            <a:off x="503500" y="612075"/>
            <a:ext cx="33171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T323"/>
                <a:ea typeface="VT323"/>
                <a:cs typeface="VT323"/>
                <a:sym typeface="VT323"/>
              </a:rPr>
              <a:t>Results</a:t>
            </a:r>
            <a:endParaRPr sz="2400">
              <a:solidFill>
                <a:schemeClr val="dk1"/>
              </a:solidFill>
              <a:latin typeface="VT323"/>
              <a:ea typeface="VT323"/>
              <a:cs typeface="VT323"/>
              <a:sym typeface="VT323"/>
            </a:endParaRPr>
          </a:p>
        </p:txBody>
      </p:sp>
      <p:cxnSp>
        <p:nvCxnSpPr>
          <p:cNvPr id="1932" name="Google Shape;1932;p48"/>
          <p:cNvCxnSpPr/>
          <p:nvPr/>
        </p:nvCxnSpPr>
        <p:spPr>
          <a:xfrm rot="10800000">
            <a:off x="3968675" y="535275"/>
            <a:ext cx="9900" cy="74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49"/>
          <p:cNvSpPr txBox="1"/>
          <p:nvPr>
            <p:ph type="title"/>
          </p:nvPr>
        </p:nvSpPr>
        <p:spPr>
          <a:xfrm>
            <a:off x="724950" y="1971375"/>
            <a:ext cx="7694100" cy="6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34"/>
          <p:cNvSpPr/>
          <p:nvPr/>
        </p:nvSpPr>
        <p:spPr>
          <a:xfrm>
            <a:off x="434650" y="24837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27" name="Google Shape;1727;p34"/>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VT323"/>
                <a:ea typeface="VT323"/>
                <a:cs typeface="VT323"/>
                <a:sym typeface="VT323"/>
              </a:rPr>
              <a:t>RELEVANCE</a:t>
            </a:r>
            <a:endParaRPr sz="1500">
              <a:solidFill>
                <a:schemeClr val="accent1"/>
              </a:solidFill>
              <a:latin typeface="VT323"/>
              <a:ea typeface="VT323"/>
              <a:cs typeface="VT323"/>
              <a:sym typeface="VT323"/>
            </a:endParaRPr>
          </a:p>
        </p:txBody>
      </p:sp>
      <p:sp>
        <p:nvSpPr>
          <p:cNvPr id="1728" name="Google Shape;1728;p34">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CONCLUSIONS</a:t>
            </a:r>
            <a:endParaRPr sz="1500">
              <a:solidFill>
                <a:schemeClr val="dk1"/>
              </a:solidFill>
              <a:latin typeface="VT323"/>
              <a:ea typeface="VT323"/>
              <a:cs typeface="VT323"/>
              <a:sym typeface="VT323"/>
            </a:endParaRPr>
          </a:p>
        </p:txBody>
      </p:sp>
      <p:sp>
        <p:nvSpPr>
          <p:cNvPr id="1729" name="Google Shape;1729;p34"/>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730" name="Google Shape;1730;p34">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731" name="Google Shape;1731;p34"/>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pic>
        <p:nvPicPr>
          <p:cNvPr id="1732" name="Google Shape;1732;p34"/>
          <p:cNvPicPr preferRelativeResize="0"/>
          <p:nvPr/>
        </p:nvPicPr>
        <p:blipFill>
          <a:blip r:embed="rId3">
            <a:alphaModFix/>
          </a:blip>
          <a:stretch>
            <a:fillRect/>
          </a:stretch>
        </p:blipFill>
        <p:spPr>
          <a:xfrm>
            <a:off x="1929082" y="1304000"/>
            <a:ext cx="2017806" cy="1331911"/>
          </a:xfrm>
          <a:prstGeom prst="rect">
            <a:avLst/>
          </a:prstGeom>
          <a:noFill/>
          <a:ln>
            <a:noFill/>
          </a:ln>
        </p:spPr>
      </p:pic>
      <p:pic>
        <p:nvPicPr>
          <p:cNvPr id="1733" name="Google Shape;1733;p34"/>
          <p:cNvPicPr preferRelativeResize="0"/>
          <p:nvPr/>
        </p:nvPicPr>
        <p:blipFill>
          <a:blip r:embed="rId4">
            <a:alphaModFix/>
          </a:blip>
          <a:stretch>
            <a:fillRect/>
          </a:stretch>
        </p:blipFill>
        <p:spPr>
          <a:xfrm>
            <a:off x="4632779" y="1330062"/>
            <a:ext cx="2463894" cy="1279777"/>
          </a:xfrm>
          <a:prstGeom prst="rect">
            <a:avLst/>
          </a:prstGeom>
          <a:noFill/>
          <a:ln>
            <a:noFill/>
          </a:ln>
        </p:spPr>
      </p:pic>
      <p:pic>
        <p:nvPicPr>
          <p:cNvPr id="1734" name="Google Shape;1734;p34"/>
          <p:cNvPicPr preferRelativeResize="0"/>
          <p:nvPr/>
        </p:nvPicPr>
        <p:blipFill>
          <a:blip r:embed="rId5">
            <a:alphaModFix/>
          </a:blip>
          <a:stretch>
            <a:fillRect/>
          </a:stretch>
        </p:blipFill>
        <p:spPr>
          <a:xfrm>
            <a:off x="4816487" y="3017508"/>
            <a:ext cx="2017807" cy="1076442"/>
          </a:xfrm>
          <a:prstGeom prst="rect">
            <a:avLst/>
          </a:prstGeom>
          <a:noFill/>
          <a:ln>
            <a:noFill/>
          </a:ln>
        </p:spPr>
      </p:pic>
      <p:pic>
        <p:nvPicPr>
          <p:cNvPr id="1735" name="Google Shape;1735;p34"/>
          <p:cNvPicPr preferRelativeResize="0"/>
          <p:nvPr/>
        </p:nvPicPr>
        <p:blipFill>
          <a:blip r:embed="rId6">
            <a:alphaModFix/>
          </a:blip>
          <a:stretch>
            <a:fillRect/>
          </a:stretch>
        </p:blipFill>
        <p:spPr>
          <a:xfrm>
            <a:off x="1759623" y="2851899"/>
            <a:ext cx="2506216" cy="1242051"/>
          </a:xfrm>
          <a:prstGeom prst="rect">
            <a:avLst/>
          </a:prstGeom>
          <a:noFill/>
          <a:ln>
            <a:noFill/>
          </a:ln>
        </p:spPr>
      </p:pic>
      <p:sp>
        <p:nvSpPr>
          <p:cNvPr id="1736" name="Google Shape;1736;p34"/>
          <p:cNvSpPr txBox="1"/>
          <p:nvPr/>
        </p:nvSpPr>
        <p:spPr>
          <a:xfrm>
            <a:off x="1666201" y="628250"/>
            <a:ext cx="568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VT323"/>
                <a:ea typeface="VT323"/>
                <a:cs typeface="VT323"/>
                <a:sym typeface="VT323"/>
              </a:rPr>
              <a:t>Gaze Detection has utility in many spaces</a:t>
            </a:r>
            <a:endParaRPr sz="2300">
              <a:solidFill>
                <a:schemeClr val="dk1"/>
              </a:solidFill>
              <a:latin typeface="VT323"/>
              <a:ea typeface="VT323"/>
              <a:cs typeface="VT323"/>
              <a:sym typeface="VT323"/>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35"/>
          <p:cNvSpPr/>
          <p:nvPr/>
        </p:nvSpPr>
        <p:spPr>
          <a:xfrm>
            <a:off x="434650" y="24837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42" name="Google Shape;1742;p35"/>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VT323"/>
                <a:ea typeface="VT323"/>
                <a:cs typeface="VT323"/>
                <a:sym typeface="VT323"/>
              </a:rPr>
              <a:t>RELEVANCE</a:t>
            </a:r>
            <a:endParaRPr sz="1500">
              <a:solidFill>
                <a:schemeClr val="accent1"/>
              </a:solidFill>
              <a:latin typeface="VT323"/>
              <a:ea typeface="VT323"/>
              <a:cs typeface="VT323"/>
              <a:sym typeface="VT323"/>
            </a:endParaRPr>
          </a:p>
        </p:txBody>
      </p:sp>
      <p:sp>
        <p:nvSpPr>
          <p:cNvPr id="1743" name="Google Shape;1743;p35">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CONCLUSIONS</a:t>
            </a:r>
            <a:endParaRPr sz="1500">
              <a:solidFill>
                <a:schemeClr val="dk1"/>
              </a:solidFill>
              <a:latin typeface="VT323"/>
              <a:ea typeface="VT323"/>
              <a:cs typeface="VT323"/>
              <a:sym typeface="VT323"/>
            </a:endParaRPr>
          </a:p>
        </p:txBody>
      </p:sp>
      <p:sp>
        <p:nvSpPr>
          <p:cNvPr id="1744" name="Google Shape;1744;p35"/>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745" name="Google Shape;1745;p35">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746" name="Google Shape;1746;p35"/>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sp>
        <p:nvSpPr>
          <p:cNvPr id="1747" name="Google Shape;1747;p35"/>
          <p:cNvSpPr txBox="1"/>
          <p:nvPr/>
        </p:nvSpPr>
        <p:spPr>
          <a:xfrm>
            <a:off x="598850" y="931350"/>
            <a:ext cx="7609500" cy="3280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400">
                <a:solidFill>
                  <a:schemeClr val="dk1"/>
                </a:solidFill>
                <a:latin typeface="VT323"/>
                <a:ea typeface="VT323"/>
                <a:cs typeface="VT323"/>
                <a:sym typeface="VT323"/>
              </a:rPr>
              <a:t>Each application has a different range of interest for a user’s gaze</a:t>
            </a:r>
            <a:endParaRPr sz="2400">
              <a:solidFill>
                <a:schemeClr val="dk1"/>
              </a:solidFill>
              <a:latin typeface="VT323"/>
              <a:ea typeface="VT323"/>
              <a:cs typeface="VT323"/>
              <a:sym typeface="VT323"/>
            </a:endParaRPr>
          </a:p>
          <a:p>
            <a:pPr indent="0" lvl="0" marL="0" rtl="0" algn="ctr">
              <a:spcBef>
                <a:spcPts val="0"/>
              </a:spcBef>
              <a:spcAft>
                <a:spcPts val="0"/>
              </a:spcAft>
              <a:buNone/>
            </a:pPr>
            <a:r>
              <a:t/>
            </a:r>
            <a:endParaRPr sz="2400">
              <a:solidFill>
                <a:schemeClr val="dk1"/>
              </a:solidFill>
              <a:latin typeface="VT323"/>
              <a:ea typeface="VT323"/>
              <a:cs typeface="VT323"/>
              <a:sym typeface="VT323"/>
            </a:endParaRPr>
          </a:p>
          <a:p>
            <a:pPr indent="0" lvl="0" marL="457200" rtl="0" algn="ctr">
              <a:spcBef>
                <a:spcPts val="0"/>
              </a:spcBef>
              <a:spcAft>
                <a:spcPts val="0"/>
              </a:spcAft>
              <a:buNone/>
            </a:pPr>
            <a:r>
              <a:rPr lang="en" sz="2400">
                <a:solidFill>
                  <a:schemeClr val="dk1"/>
                </a:solidFill>
                <a:latin typeface="VT323"/>
                <a:ea typeface="VT323"/>
                <a:cs typeface="VT323"/>
                <a:sym typeface="VT323"/>
              </a:rPr>
              <a:t>For the scope of our project, we chose a binary label classification: Is the user looking directly at the camera, or not?</a:t>
            </a:r>
            <a:endParaRPr sz="2400">
              <a:solidFill>
                <a:schemeClr val="dk1"/>
              </a:solidFill>
              <a:latin typeface="VT323"/>
              <a:ea typeface="VT323"/>
              <a:cs typeface="VT323"/>
              <a:sym typeface="VT323"/>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36"/>
          <p:cNvSpPr/>
          <p:nvPr/>
        </p:nvSpPr>
        <p:spPr>
          <a:xfrm>
            <a:off x="208855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53" name="Google Shape;1753;p36"/>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754" name="Google Shape;1754;p36">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CONCLUSIONS</a:t>
            </a:r>
            <a:endParaRPr sz="1500">
              <a:solidFill>
                <a:schemeClr val="dk1"/>
              </a:solidFill>
              <a:latin typeface="VT323"/>
              <a:ea typeface="VT323"/>
              <a:cs typeface="VT323"/>
              <a:sym typeface="VT323"/>
            </a:endParaRPr>
          </a:p>
        </p:txBody>
      </p:sp>
      <p:sp>
        <p:nvSpPr>
          <p:cNvPr id="1755" name="Google Shape;1755;p36"/>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756" name="Google Shape;1756;p36">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757" name="Google Shape;1757;p36"/>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VT323"/>
                <a:ea typeface="VT323"/>
                <a:cs typeface="VT323"/>
                <a:sym typeface="VT323"/>
              </a:rPr>
              <a:t>FIRST MODEL</a:t>
            </a:r>
            <a:endParaRPr sz="1500">
              <a:solidFill>
                <a:schemeClr val="accent1"/>
              </a:solidFill>
              <a:latin typeface="VT323"/>
              <a:ea typeface="VT323"/>
              <a:cs typeface="VT323"/>
              <a:sym typeface="VT323"/>
            </a:endParaRPr>
          </a:p>
        </p:txBody>
      </p:sp>
      <p:sp>
        <p:nvSpPr>
          <p:cNvPr id="1758" name="Google Shape;1758;p36"/>
          <p:cNvSpPr txBox="1"/>
          <p:nvPr/>
        </p:nvSpPr>
        <p:spPr>
          <a:xfrm>
            <a:off x="476050" y="1231550"/>
            <a:ext cx="2090700" cy="22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VT323"/>
                <a:ea typeface="VT323"/>
                <a:cs typeface="VT323"/>
                <a:sym typeface="VT323"/>
              </a:rPr>
              <a:t>Our dataset comes from Columbia University, in which there are 5,880 headshot photos of 56 diverse subjects taken at various angles.</a:t>
            </a:r>
            <a:endParaRPr sz="1800">
              <a:solidFill>
                <a:schemeClr val="dk1"/>
              </a:solidFill>
              <a:latin typeface="VT323"/>
              <a:ea typeface="VT323"/>
              <a:cs typeface="VT323"/>
              <a:sym typeface="VT323"/>
            </a:endParaRPr>
          </a:p>
        </p:txBody>
      </p:sp>
      <p:pic>
        <p:nvPicPr>
          <p:cNvPr id="1759" name="Google Shape;1759;p36"/>
          <p:cNvPicPr preferRelativeResize="0"/>
          <p:nvPr/>
        </p:nvPicPr>
        <p:blipFill>
          <a:blip r:embed="rId3">
            <a:alphaModFix/>
          </a:blip>
          <a:stretch>
            <a:fillRect/>
          </a:stretch>
        </p:blipFill>
        <p:spPr>
          <a:xfrm>
            <a:off x="2882300" y="1488175"/>
            <a:ext cx="3251523" cy="2167149"/>
          </a:xfrm>
          <a:prstGeom prst="rect">
            <a:avLst/>
          </a:prstGeom>
          <a:noFill/>
          <a:ln>
            <a:noFill/>
          </a:ln>
        </p:spPr>
      </p:pic>
      <p:sp>
        <p:nvSpPr>
          <p:cNvPr id="1760" name="Google Shape;1760;p36"/>
          <p:cNvSpPr txBox="1"/>
          <p:nvPr/>
        </p:nvSpPr>
        <p:spPr>
          <a:xfrm>
            <a:off x="3156900" y="810500"/>
            <a:ext cx="2936100" cy="37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VT323"/>
                <a:ea typeface="VT323"/>
                <a:cs typeface="VT323"/>
                <a:sym typeface="VT323"/>
              </a:rPr>
              <a:t>Example:</a:t>
            </a:r>
            <a:endParaRPr sz="1800">
              <a:solidFill>
                <a:schemeClr val="dk1"/>
              </a:solidFill>
              <a:latin typeface="VT323"/>
              <a:ea typeface="VT323"/>
              <a:cs typeface="VT323"/>
              <a:sym typeface="VT323"/>
            </a:endParaRPr>
          </a:p>
        </p:txBody>
      </p:sp>
      <p:sp>
        <p:nvSpPr>
          <p:cNvPr id="1761" name="Google Shape;1761;p36"/>
          <p:cNvSpPr txBox="1"/>
          <p:nvPr/>
        </p:nvSpPr>
        <p:spPr>
          <a:xfrm>
            <a:off x="6599875" y="1231550"/>
            <a:ext cx="2090700" cy="22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VT323"/>
                <a:ea typeface="VT323"/>
                <a:cs typeface="VT323"/>
                <a:sym typeface="VT323"/>
              </a:rPr>
              <a:t>Our dataset has a significant </a:t>
            </a:r>
            <a:r>
              <a:rPr lang="en" sz="1800" u="sng">
                <a:solidFill>
                  <a:schemeClr val="dk1"/>
                </a:solidFill>
                <a:latin typeface="VT323"/>
                <a:ea typeface="VT323"/>
                <a:cs typeface="VT323"/>
                <a:sym typeface="VT323"/>
              </a:rPr>
              <a:t>class imbalance</a:t>
            </a:r>
            <a:r>
              <a:rPr lang="en" sz="1800">
                <a:solidFill>
                  <a:schemeClr val="dk1"/>
                </a:solidFill>
                <a:latin typeface="VT323"/>
                <a:ea typeface="VT323"/>
                <a:cs typeface="VT323"/>
                <a:sym typeface="VT323"/>
              </a:rPr>
              <a:t>, with ~720 photos of subjects looking at the camera, and the remaining 5,000 photos in the null class based on our initial standard.</a:t>
            </a:r>
            <a:endParaRPr sz="1800">
              <a:solidFill>
                <a:schemeClr val="dk1"/>
              </a:solidFill>
              <a:latin typeface="VT323"/>
              <a:ea typeface="VT323"/>
              <a:cs typeface="VT323"/>
              <a:sym typeface="VT323"/>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37"/>
          <p:cNvSpPr/>
          <p:nvPr/>
        </p:nvSpPr>
        <p:spPr>
          <a:xfrm>
            <a:off x="208855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67" name="Google Shape;1767;p37"/>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768" name="Google Shape;1768;p37">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CONCLUSIONS</a:t>
            </a:r>
            <a:endParaRPr sz="1500">
              <a:solidFill>
                <a:schemeClr val="dk1"/>
              </a:solidFill>
              <a:latin typeface="VT323"/>
              <a:ea typeface="VT323"/>
              <a:cs typeface="VT323"/>
              <a:sym typeface="VT323"/>
            </a:endParaRPr>
          </a:p>
        </p:txBody>
      </p:sp>
      <p:sp>
        <p:nvSpPr>
          <p:cNvPr id="1769" name="Google Shape;1769;p37"/>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770" name="Google Shape;1770;p37">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771" name="Google Shape;1771;p37"/>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VT323"/>
                <a:ea typeface="VT323"/>
                <a:cs typeface="VT323"/>
                <a:sym typeface="VT323"/>
              </a:rPr>
              <a:t>FIRST MODEL</a:t>
            </a:r>
            <a:endParaRPr sz="1500">
              <a:solidFill>
                <a:schemeClr val="accent1"/>
              </a:solidFill>
              <a:latin typeface="VT323"/>
              <a:ea typeface="VT323"/>
              <a:cs typeface="VT323"/>
              <a:sym typeface="VT323"/>
            </a:endParaRPr>
          </a:p>
        </p:txBody>
      </p:sp>
      <p:sp>
        <p:nvSpPr>
          <p:cNvPr id="1772" name="Google Shape;1772;p37"/>
          <p:cNvSpPr txBox="1"/>
          <p:nvPr/>
        </p:nvSpPr>
        <p:spPr>
          <a:xfrm>
            <a:off x="1171350" y="437550"/>
            <a:ext cx="6801300" cy="9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VT323"/>
                <a:ea typeface="VT323"/>
                <a:cs typeface="VT323"/>
                <a:sym typeface="VT323"/>
              </a:rPr>
              <a:t>After layers to resize abnormal images to a standard size, our initial model had three convolutional layers, increasing in filters with each layer. Between each Conv2D layer was a MaxPooling layer. </a:t>
            </a:r>
            <a:endParaRPr sz="1700">
              <a:solidFill>
                <a:schemeClr val="dk1"/>
              </a:solidFill>
              <a:latin typeface="VT323"/>
              <a:ea typeface="VT323"/>
              <a:cs typeface="VT323"/>
              <a:sym typeface="VT323"/>
            </a:endParaRPr>
          </a:p>
        </p:txBody>
      </p:sp>
      <p:pic>
        <p:nvPicPr>
          <p:cNvPr id="1773" name="Google Shape;1773;p37" title="Screenshot 2025-04-29 at 10.19.57 AM.png"/>
          <p:cNvPicPr preferRelativeResize="0"/>
          <p:nvPr/>
        </p:nvPicPr>
        <p:blipFill>
          <a:blip r:embed="rId3">
            <a:alphaModFix/>
          </a:blip>
          <a:stretch>
            <a:fillRect/>
          </a:stretch>
        </p:blipFill>
        <p:spPr>
          <a:xfrm>
            <a:off x="932725" y="1526627"/>
            <a:ext cx="7278549" cy="282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38"/>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779" name="Google Shape;1779;p38">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CONCLUSIONS</a:t>
            </a:r>
            <a:endParaRPr sz="1500">
              <a:solidFill>
                <a:schemeClr val="dk1"/>
              </a:solidFill>
              <a:latin typeface="VT323"/>
              <a:ea typeface="VT323"/>
              <a:cs typeface="VT323"/>
              <a:sym typeface="VT323"/>
            </a:endParaRPr>
          </a:p>
        </p:txBody>
      </p:sp>
      <p:sp>
        <p:nvSpPr>
          <p:cNvPr id="1780" name="Google Shape;1780;p38"/>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781" name="Google Shape;1781;p38">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782" name="Google Shape;1782;p38"/>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sp>
        <p:nvSpPr>
          <p:cNvPr id="1783" name="Google Shape;1783;p38"/>
          <p:cNvSpPr txBox="1"/>
          <p:nvPr/>
        </p:nvSpPr>
        <p:spPr>
          <a:xfrm>
            <a:off x="1171350" y="514400"/>
            <a:ext cx="6801300" cy="9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VT323"/>
                <a:ea typeface="VT323"/>
                <a:cs typeface="VT323"/>
                <a:sym typeface="VT323"/>
              </a:rPr>
              <a:t>After training, we found that our model had ~87% accuracy on the validation set! However…</a:t>
            </a:r>
            <a:endParaRPr sz="1800">
              <a:solidFill>
                <a:schemeClr val="dk1"/>
              </a:solidFill>
              <a:latin typeface="VT323"/>
              <a:ea typeface="VT323"/>
              <a:cs typeface="VT323"/>
              <a:sym typeface="VT323"/>
            </a:endParaRPr>
          </a:p>
        </p:txBody>
      </p:sp>
      <p:pic>
        <p:nvPicPr>
          <p:cNvPr id="1784" name="Google Shape;1784;p38"/>
          <p:cNvPicPr preferRelativeResize="0"/>
          <p:nvPr/>
        </p:nvPicPr>
        <p:blipFill>
          <a:blip r:embed="rId3">
            <a:alphaModFix/>
          </a:blip>
          <a:stretch>
            <a:fillRect/>
          </a:stretch>
        </p:blipFill>
        <p:spPr>
          <a:xfrm>
            <a:off x="4057050" y="1280750"/>
            <a:ext cx="4621849" cy="3338500"/>
          </a:xfrm>
          <a:prstGeom prst="rect">
            <a:avLst/>
          </a:prstGeom>
          <a:noFill/>
          <a:ln>
            <a:noFill/>
          </a:ln>
        </p:spPr>
      </p:pic>
      <p:sp>
        <p:nvSpPr>
          <p:cNvPr id="1785" name="Google Shape;1785;p38"/>
          <p:cNvSpPr txBox="1"/>
          <p:nvPr/>
        </p:nvSpPr>
        <p:spPr>
          <a:xfrm>
            <a:off x="537600" y="1919075"/>
            <a:ext cx="3231000" cy="16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VT323"/>
                <a:ea typeface="VT323"/>
                <a:cs typeface="VT323"/>
                <a:sym typeface="VT323"/>
              </a:rPr>
              <a:t>While our model was learning on the training set, it was invariably predicting the null class on any validation/test set.</a:t>
            </a:r>
            <a:endParaRPr sz="2200">
              <a:solidFill>
                <a:schemeClr val="dk1"/>
              </a:solidFill>
              <a:latin typeface="VT323"/>
              <a:ea typeface="VT323"/>
              <a:cs typeface="VT323"/>
              <a:sym typeface="VT323"/>
            </a:endParaRPr>
          </a:p>
        </p:txBody>
      </p:sp>
      <p:sp>
        <p:nvSpPr>
          <p:cNvPr id="1786" name="Google Shape;1786;p38"/>
          <p:cNvSpPr/>
          <p:nvPr/>
        </p:nvSpPr>
        <p:spPr>
          <a:xfrm>
            <a:off x="208855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VT323"/>
                <a:ea typeface="VT323"/>
                <a:cs typeface="VT323"/>
                <a:sym typeface="VT323"/>
              </a:rPr>
              <a:t>FIRST MODEL</a:t>
            </a:r>
            <a:endParaRPr sz="1500">
              <a:solidFill>
                <a:schemeClr val="accent1"/>
              </a:solidFill>
              <a:latin typeface="VT323"/>
              <a:ea typeface="VT323"/>
              <a:cs typeface="VT323"/>
              <a:sym typeface="VT323"/>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39"/>
          <p:cNvSpPr/>
          <p:nvPr/>
        </p:nvSpPr>
        <p:spPr>
          <a:xfrm>
            <a:off x="208855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92" name="Google Shape;1792;p39"/>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793" name="Google Shape;1793;p39">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CONCLUSIONS</a:t>
            </a:r>
            <a:endParaRPr sz="1500">
              <a:solidFill>
                <a:schemeClr val="dk1"/>
              </a:solidFill>
              <a:latin typeface="VT323"/>
              <a:ea typeface="VT323"/>
              <a:cs typeface="VT323"/>
              <a:sym typeface="VT323"/>
            </a:endParaRPr>
          </a:p>
        </p:txBody>
      </p:sp>
      <p:sp>
        <p:nvSpPr>
          <p:cNvPr id="1794" name="Google Shape;1794;p39"/>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PROGRESS/FIXES</a:t>
            </a:r>
            <a:endParaRPr sz="1500">
              <a:solidFill>
                <a:schemeClr val="dk1"/>
              </a:solidFill>
              <a:latin typeface="VT323"/>
              <a:ea typeface="VT323"/>
              <a:cs typeface="VT323"/>
              <a:sym typeface="VT323"/>
            </a:endParaRPr>
          </a:p>
        </p:txBody>
      </p:sp>
      <p:sp>
        <p:nvSpPr>
          <p:cNvPr id="1795" name="Google Shape;1795;p39">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796" name="Google Shape;1796;p39"/>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VT323"/>
                <a:ea typeface="VT323"/>
                <a:cs typeface="VT323"/>
                <a:sym typeface="VT323"/>
              </a:rPr>
              <a:t>FIRST MODEL</a:t>
            </a:r>
            <a:endParaRPr sz="1500">
              <a:solidFill>
                <a:schemeClr val="accent1"/>
              </a:solidFill>
              <a:latin typeface="VT323"/>
              <a:ea typeface="VT323"/>
              <a:cs typeface="VT323"/>
              <a:sym typeface="VT323"/>
            </a:endParaRPr>
          </a:p>
        </p:txBody>
      </p:sp>
      <p:pic>
        <p:nvPicPr>
          <p:cNvPr id="1797" name="Google Shape;1797;p39"/>
          <p:cNvPicPr preferRelativeResize="0"/>
          <p:nvPr/>
        </p:nvPicPr>
        <p:blipFill>
          <a:blip r:embed="rId3">
            <a:alphaModFix/>
          </a:blip>
          <a:stretch>
            <a:fillRect/>
          </a:stretch>
        </p:blipFill>
        <p:spPr>
          <a:xfrm>
            <a:off x="646125" y="574275"/>
            <a:ext cx="5878274" cy="3994950"/>
          </a:xfrm>
          <a:prstGeom prst="rect">
            <a:avLst/>
          </a:prstGeom>
          <a:noFill/>
          <a:ln>
            <a:noFill/>
          </a:ln>
        </p:spPr>
      </p:pic>
      <p:sp>
        <p:nvSpPr>
          <p:cNvPr id="1798" name="Google Shape;1798;p39"/>
          <p:cNvSpPr txBox="1"/>
          <p:nvPr/>
        </p:nvSpPr>
        <p:spPr>
          <a:xfrm>
            <a:off x="6524400" y="1027825"/>
            <a:ext cx="2206200" cy="239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VT323"/>
              <a:buChar char="-"/>
            </a:pPr>
            <a:r>
              <a:rPr lang="en" sz="1800">
                <a:solidFill>
                  <a:schemeClr val="dk1"/>
                </a:solidFill>
                <a:latin typeface="VT323"/>
                <a:ea typeface="VT323"/>
                <a:cs typeface="VT323"/>
                <a:sym typeface="VT323"/>
              </a:rPr>
              <a:t>1 of 728 positive class photos</a:t>
            </a:r>
            <a:endParaRPr sz="1800">
              <a:solidFill>
                <a:schemeClr val="dk1"/>
              </a:solidFill>
              <a:latin typeface="VT323"/>
              <a:ea typeface="VT323"/>
              <a:cs typeface="VT323"/>
              <a:sym typeface="VT323"/>
            </a:endParaRPr>
          </a:p>
          <a:p>
            <a:pPr indent="0" lvl="0" marL="0" rtl="0" algn="l">
              <a:spcBef>
                <a:spcPts val="0"/>
              </a:spcBef>
              <a:spcAft>
                <a:spcPts val="0"/>
              </a:spcAft>
              <a:buNone/>
            </a:pPr>
            <a:r>
              <a:t/>
            </a:r>
            <a:endParaRPr sz="1800">
              <a:solidFill>
                <a:schemeClr val="dk1"/>
              </a:solidFill>
              <a:latin typeface="VT323"/>
              <a:ea typeface="VT323"/>
              <a:cs typeface="VT323"/>
              <a:sym typeface="VT323"/>
            </a:endParaRPr>
          </a:p>
          <a:p>
            <a:pPr indent="-342900" lvl="0" marL="457200" rtl="0" algn="l">
              <a:spcBef>
                <a:spcPts val="0"/>
              </a:spcBef>
              <a:spcAft>
                <a:spcPts val="0"/>
              </a:spcAft>
              <a:buClr>
                <a:schemeClr val="dk1"/>
              </a:buClr>
              <a:buSzPts val="1800"/>
              <a:buFont typeface="VT323"/>
              <a:buChar char="-"/>
            </a:pPr>
            <a:r>
              <a:rPr lang="en" sz="1800">
                <a:solidFill>
                  <a:schemeClr val="dk1"/>
                </a:solidFill>
                <a:latin typeface="VT323"/>
                <a:ea typeface="VT323"/>
                <a:cs typeface="VT323"/>
                <a:sym typeface="VT323"/>
              </a:rPr>
              <a:t>Part of the trouble is the extra details in the photo.</a:t>
            </a:r>
            <a:endParaRPr sz="1800">
              <a:solidFill>
                <a:schemeClr val="dk1"/>
              </a:solidFill>
              <a:latin typeface="VT323"/>
              <a:ea typeface="VT323"/>
              <a:cs typeface="VT323"/>
              <a:sym typeface="VT323"/>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40"/>
          <p:cNvSpPr/>
          <p:nvPr/>
        </p:nvSpPr>
        <p:spPr>
          <a:xfrm>
            <a:off x="381765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04" name="Google Shape;1804;p40"/>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805" name="Google Shape;1805;p40">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CONCLUSIONS</a:t>
            </a:r>
            <a:endParaRPr sz="1500">
              <a:solidFill>
                <a:schemeClr val="dk1"/>
              </a:solidFill>
              <a:latin typeface="VT323"/>
              <a:ea typeface="VT323"/>
              <a:cs typeface="VT323"/>
              <a:sym typeface="VT323"/>
            </a:endParaRPr>
          </a:p>
        </p:txBody>
      </p:sp>
      <p:sp>
        <p:nvSpPr>
          <p:cNvPr id="1806" name="Google Shape;1806;p40"/>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VT323"/>
                <a:ea typeface="VT323"/>
                <a:cs typeface="VT323"/>
                <a:sym typeface="VT323"/>
              </a:rPr>
              <a:t>PROGRESS/FIXES</a:t>
            </a:r>
            <a:endParaRPr sz="1500">
              <a:solidFill>
                <a:schemeClr val="accent1"/>
              </a:solidFill>
              <a:latin typeface="VT323"/>
              <a:ea typeface="VT323"/>
              <a:cs typeface="VT323"/>
              <a:sym typeface="VT323"/>
            </a:endParaRPr>
          </a:p>
        </p:txBody>
      </p:sp>
      <p:sp>
        <p:nvSpPr>
          <p:cNvPr id="1807" name="Google Shape;1807;p40">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808" name="Google Shape;1808;p40"/>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pic>
        <p:nvPicPr>
          <p:cNvPr id="1809" name="Google Shape;1809;p40"/>
          <p:cNvPicPr preferRelativeResize="0"/>
          <p:nvPr/>
        </p:nvPicPr>
        <p:blipFill>
          <a:blip r:embed="rId3">
            <a:alphaModFix/>
          </a:blip>
          <a:stretch>
            <a:fillRect/>
          </a:stretch>
        </p:blipFill>
        <p:spPr>
          <a:xfrm>
            <a:off x="943925" y="1623750"/>
            <a:ext cx="6848475" cy="2390775"/>
          </a:xfrm>
          <a:prstGeom prst="rect">
            <a:avLst/>
          </a:prstGeom>
          <a:noFill/>
          <a:ln>
            <a:noFill/>
          </a:ln>
        </p:spPr>
      </p:pic>
      <p:sp>
        <p:nvSpPr>
          <p:cNvPr id="1810" name="Google Shape;1810;p40"/>
          <p:cNvSpPr txBox="1"/>
          <p:nvPr/>
        </p:nvSpPr>
        <p:spPr>
          <a:xfrm>
            <a:off x="943925" y="626150"/>
            <a:ext cx="7408500" cy="4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VT323"/>
                <a:ea typeface="VT323"/>
                <a:cs typeface="VT323"/>
                <a:sym typeface="VT323"/>
              </a:rPr>
              <a:t>To reduce the noise any one photo introduces to our model, we implemented </a:t>
            </a:r>
            <a:r>
              <a:rPr lang="en" sz="1800" u="sng">
                <a:solidFill>
                  <a:schemeClr val="dk1"/>
                </a:solidFill>
                <a:latin typeface="VT323"/>
                <a:ea typeface="VT323"/>
                <a:cs typeface="VT323"/>
                <a:sym typeface="VT323"/>
              </a:rPr>
              <a:t>Mediapipe</a:t>
            </a:r>
            <a:r>
              <a:rPr lang="en" sz="1800">
                <a:solidFill>
                  <a:schemeClr val="dk1"/>
                </a:solidFill>
                <a:latin typeface="VT323"/>
                <a:ea typeface="VT323"/>
                <a:cs typeface="VT323"/>
                <a:sym typeface="VT323"/>
              </a:rPr>
              <a:t> to crop the photos before prediction:</a:t>
            </a:r>
            <a:endParaRPr sz="1800">
              <a:solidFill>
                <a:schemeClr val="dk1"/>
              </a:solidFill>
              <a:latin typeface="VT323"/>
              <a:ea typeface="VT323"/>
              <a:cs typeface="VT323"/>
              <a:sym typeface="VT323"/>
            </a:endParaRPr>
          </a:p>
        </p:txBody>
      </p:sp>
      <p:sp>
        <p:nvSpPr>
          <p:cNvPr id="1811" name="Google Shape;1811;p40"/>
          <p:cNvSpPr txBox="1"/>
          <p:nvPr/>
        </p:nvSpPr>
        <p:spPr>
          <a:xfrm>
            <a:off x="1023525" y="4014525"/>
            <a:ext cx="7408500" cy="4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VT323"/>
                <a:ea typeface="VT323"/>
                <a:cs typeface="VT323"/>
                <a:sym typeface="VT323"/>
              </a:rPr>
              <a:t>To improve performance, we added </a:t>
            </a:r>
            <a:r>
              <a:rPr lang="en" sz="1800" u="sng">
                <a:solidFill>
                  <a:schemeClr val="dk1"/>
                </a:solidFill>
                <a:latin typeface="VT323"/>
                <a:ea typeface="VT323"/>
                <a:cs typeface="VT323"/>
                <a:sym typeface="VT323"/>
              </a:rPr>
              <a:t>MobileNet</a:t>
            </a:r>
            <a:r>
              <a:rPr lang="en" sz="1800">
                <a:solidFill>
                  <a:schemeClr val="dk1"/>
                </a:solidFill>
                <a:latin typeface="VT323"/>
                <a:ea typeface="VT323"/>
                <a:cs typeface="VT323"/>
                <a:sym typeface="VT323"/>
              </a:rPr>
              <a:t> on top of our base architecture.</a:t>
            </a:r>
            <a:endParaRPr sz="1800">
              <a:solidFill>
                <a:schemeClr val="dk1"/>
              </a:solidFill>
              <a:latin typeface="VT323"/>
              <a:ea typeface="VT323"/>
              <a:cs typeface="VT323"/>
              <a:sym typeface="VT323"/>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41"/>
          <p:cNvSpPr/>
          <p:nvPr/>
        </p:nvSpPr>
        <p:spPr>
          <a:xfrm>
            <a:off x="3764700" y="239325"/>
            <a:ext cx="1614600" cy="26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17" name="Google Shape;1817;p41"/>
          <p:cNvSpPr txBox="1"/>
          <p:nvPr/>
        </p:nvSpPr>
        <p:spPr>
          <a:xfrm>
            <a:off x="59883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RELEVANCE</a:t>
            </a:r>
            <a:endParaRPr sz="1500">
              <a:solidFill>
                <a:schemeClr val="dk1"/>
              </a:solidFill>
              <a:latin typeface="VT323"/>
              <a:ea typeface="VT323"/>
              <a:cs typeface="VT323"/>
              <a:sym typeface="VT323"/>
            </a:endParaRPr>
          </a:p>
        </p:txBody>
      </p:sp>
      <p:sp>
        <p:nvSpPr>
          <p:cNvPr id="1818" name="Google Shape;1818;p41">
            <a:hlinkClick/>
          </p:cNvPr>
          <p:cNvSpPr txBox="1"/>
          <p:nvPr/>
        </p:nvSpPr>
        <p:spPr>
          <a:xfrm>
            <a:off x="730345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CONCLUSIONS</a:t>
            </a:r>
            <a:endParaRPr sz="1500">
              <a:solidFill>
                <a:schemeClr val="dk1"/>
              </a:solidFill>
              <a:latin typeface="VT323"/>
              <a:ea typeface="VT323"/>
              <a:cs typeface="VT323"/>
              <a:sym typeface="VT323"/>
            </a:endParaRPr>
          </a:p>
        </p:txBody>
      </p:sp>
      <p:sp>
        <p:nvSpPr>
          <p:cNvPr id="1819" name="Google Shape;1819;p41"/>
          <p:cNvSpPr txBox="1"/>
          <p:nvPr/>
        </p:nvSpPr>
        <p:spPr>
          <a:xfrm>
            <a:off x="3951151" y="186075"/>
            <a:ext cx="13476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VT323"/>
                <a:ea typeface="VT323"/>
                <a:cs typeface="VT323"/>
                <a:sym typeface="VT323"/>
              </a:rPr>
              <a:t>PROGRESS/FIXES</a:t>
            </a:r>
            <a:endParaRPr sz="1500">
              <a:solidFill>
                <a:schemeClr val="accent1"/>
              </a:solidFill>
              <a:latin typeface="VT323"/>
              <a:ea typeface="VT323"/>
              <a:cs typeface="VT323"/>
              <a:sym typeface="VT323"/>
            </a:endParaRPr>
          </a:p>
        </p:txBody>
      </p:sp>
      <p:sp>
        <p:nvSpPr>
          <p:cNvPr id="1820" name="Google Shape;1820;p41">
            <a:hlinkClick/>
          </p:cNvPr>
          <p:cNvSpPr txBox="1"/>
          <p:nvPr/>
        </p:nvSpPr>
        <p:spPr>
          <a:xfrm>
            <a:off x="5627300"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VT323"/>
                <a:ea typeface="VT323"/>
                <a:cs typeface="VT323"/>
                <a:sym typeface="VT323"/>
              </a:rPr>
              <a:t>FINAL MODEL</a:t>
            </a:r>
            <a:endParaRPr sz="1500">
              <a:latin typeface="VT323"/>
              <a:ea typeface="VT323"/>
              <a:cs typeface="VT323"/>
              <a:sym typeface="VT323"/>
            </a:endParaRPr>
          </a:p>
        </p:txBody>
      </p:sp>
      <p:sp>
        <p:nvSpPr>
          <p:cNvPr id="1821" name="Google Shape;1821;p41"/>
          <p:cNvSpPr txBox="1"/>
          <p:nvPr/>
        </p:nvSpPr>
        <p:spPr>
          <a:xfrm>
            <a:off x="2274988" y="186075"/>
            <a:ext cx="1241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T323"/>
                <a:ea typeface="VT323"/>
                <a:cs typeface="VT323"/>
                <a:sym typeface="VT323"/>
              </a:rPr>
              <a:t>FIRST MODEL</a:t>
            </a:r>
            <a:endParaRPr sz="1500">
              <a:solidFill>
                <a:schemeClr val="dk1"/>
              </a:solidFill>
              <a:latin typeface="VT323"/>
              <a:ea typeface="VT323"/>
              <a:cs typeface="VT323"/>
              <a:sym typeface="VT323"/>
            </a:endParaRPr>
          </a:p>
        </p:txBody>
      </p:sp>
      <p:sp>
        <p:nvSpPr>
          <p:cNvPr id="1822" name="Google Shape;1822;p41"/>
          <p:cNvSpPr/>
          <p:nvPr/>
        </p:nvSpPr>
        <p:spPr>
          <a:xfrm>
            <a:off x="933300" y="696225"/>
            <a:ext cx="3576600" cy="3259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823" name="Google Shape;1823;p41" title="capture_eyes_pred.jpg"/>
          <p:cNvPicPr preferRelativeResize="0"/>
          <p:nvPr/>
        </p:nvPicPr>
        <p:blipFill>
          <a:blip r:embed="rId3">
            <a:alphaModFix/>
          </a:blip>
          <a:stretch>
            <a:fillRect/>
          </a:stretch>
        </p:blipFill>
        <p:spPr>
          <a:xfrm>
            <a:off x="1177407" y="867540"/>
            <a:ext cx="3088318" cy="2916665"/>
          </a:xfrm>
          <a:prstGeom prst="rect">
            <a:avLst/>
          </a:prstGeom>
          <a:noFill/>
          <a:ln>
            <a:noFill/>
          </a:ln>
        </p:spPr>
      </p:pic>
      <p:sp>
        <p:nvSpPr>
          <p:cNvPr id="1824" name="Google Shape;1824;p41"/>
          <p:cNvSpPr/>
          <p:nvPr/>
        </p:nvSpPr>
        <p:spPr>
          <a:xfrm>
            <a:off x="4634111" y="696225"/>
            <a:ext cx="3576600" cy="3259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825" name="Google Shape;1825;p41"/>
          <p:cNvPicPr preferRelativeResize="0"/>
          <p:nvPr/>
        </p:nvPicPr>
        <p:blipFill>
          <a:blip r:embed="rId4">
            <a:alphaModFix/>
          </a:blip>
          <a:stretch>
            <a:fillRect/>
          </a:stretch>
        </p:blipFill>
        <p:spPr>
          <a:xfrm>
            <a:off x="4878219" y="863225"/>
            <a:ext cx="3088318" cy="2925303"/>
          </a:xfrm>
          <a:prstGeom prst="rect">
            <a:avLst/>
          </a:prstGeom>
          <a:solidFill>
            <a:schemeClr val="accent6"/>
          </a:solidFill>
          <a:ln>
            <a:noFill/>
          </a:ln>
        </p:spPr>
      </p:pic>
      <p:sp>
        <p:nvSpPr>
          <p:cNvPr id="1826" name="Google Shape;1826;p41"/>
          <p:cNvSpPr txBox="1"/>
          <p:nvPr>
            <p:ph type="title"/>
          </p:nvPr>
        </p:nvSpPr>
        <p:spPr>
          <a:xfrm>
            <a:off x="3516700" y="3900700"/>
            <a:ext cx="2297400" cy="8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elebrating National Camera Day by Slidesgo">
  <a:themeElements>
    <a:clrScheme name="Simple Light">
      <a:dk1>
        <a:srgbClr val="333333"/>
      </a:dk1>
      <a:lt1>
        <a:srgbClr val="666666"/>
      </a:lt1>
      <a:dk2>
        <a:srgbClr val="B7B7B7"/>
      </a:dk2>
      <a:lt2>
        <a:srgbClr val="ECE6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